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zh-CN" sz="5900" b="1"/>
              <a:t>पूर्णियाँ</a:t>
            </a:r>
            <a:r>
              <a:rPr lang="en-US" altLang="en-IN" sz="5900" b="1"/>
              <a:t> </a:t>
            </a:r>
            <a:r>
              <a:rPr lang="en-IN" altLang="en-IN" sz="5900" b="1"/>
              <a:t>विश्वविद्यालय</a:t>
            </a:r>
            <a:r>
              <a:rPr lang="en-US" altLang="en-IN" sz="5900" b="1"/>
              <a:t>, </a:t>
            </a:r>
            <a:r>
              <a:rPr lang="en-IN" altLang="en-IN" sz="5900" b="1"/>
              <a:t>पूर्णियाँ</a:t>
            </a:r>
            <a:endParaRPr lang="en-US" altLang="zh-CN" sz="5900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IN" altLang="zh-CN" b="1"/>
              <a:t>पूर्णियाँ</a:t>
            </a:r>
            <a:r>
              <a:rPr lang="en-US" altLang="en-IN" b="1"/>
              <a:t> </a:t>
            </a:r>
            <a:r>
              <a:rPr lang="en-IN" altLang="en-IN" b="1"/>
              <a:t>काँलेज</a:t>
            </a:r>
            <a:r>
              <a:rPr lang="en-US" altLang="en-IN" b="1"/>
              <a:t>, </a:t>
            </a:r>
            <a:r>
              <a:rPr lang="en-IN" altLang="en-IN" b="1"/>
              <a:t>पूर्णियाँ</a:t>
            </a:r>
            <a:endParaRPr lang="en-US" altLang="zh-CN"/>
          </a:p>
          <a:p>
            <a:r>
              <a:rPr lang="en-US" altLang="en-IN" b="1"/>
              <a:t>DP - l            Paper  ( Sub )</a:t>
            </a:r>
            <a:endParaRPr lang="en-US" altLang="zh-CN"/>
          </a:p>
          <a:p>
            <a:r>
              <a:rPr lang="en-GB" altLang="en-US" b="1"/>
              <a:t>मौर्य</a:t>
            </a:r>
            <a:r>
              <a:rPr lang="en-US" altLang="en-US" b="1"/>
              <a:t>  -  </a:t>
            </a:r>
            <a:r>
              <a:rPr lang="en-GB" altLang="en-US" b="1"/>
              <a:t>कला</a:t>
            </a:r>
            <a:r>
              <a:rPr lang="en-US" altLang="en-US" b="1"/>
              <a:t>  </a:t>
            </a:r>
            <a:endParaRPr lang="en-US" altLang="zh-CN"/>
          </a:p>
          <a:p>
            <a:r>
              <a:rPr lang="en-GB" altLang="en-US" b="1"/>
              <a:t>अतिथि</a:t>
            </a:r>
            <a:r>
              <a:rPr lang="en-US" altLang="en-US" b="1"/>
              <a:t> सहायक प्राध्यापक  ( </a:t>
            </a:r>
            <a:r>
              <a:rPr lang="en-GB" altLang="en-US" b="1"/>
              <a:t>इतिहास</a:t>
            </a:r>
            <a:r>
              <a:rPr lang="en-US" altLang="en-US" b="1"/>
              <a:t> विभाग )</a:t>
            </a:r>
            <a:endParaRPr lang="en-US" altLang="zh-CN"/>
          </a:p>
          <a:p>
            <a:r>
              <a:rPr lang="en-GB" altLang="en-US" b="1"/>
              <a:t>डॉ</a:t>
            </a:r>
            <a:r>
              <a:rPr lang="en-US" altLang="en-US" b="1"/>
              <a:t>. </a:t>
            </a:r>
            <a:r>
              <a:rPr lang="en-GB" altLang="en-US" b="1"/>
              <a:t>अजय</a:t>
            </a:r>
            <a:r>
              <a:rPr lang="en-US" altLang="en-US" b="1"/>
              <a:t> कुमार यादव</a:t>
            </a:r>
            <a:endParaRPr lang="en-US" altLang="zh-CN"/>
          </a:p>
          <a:p>
            <a:r>
              <a:rPr lang="en-US" altLang="en-US" b="1"/>
              <a:t>24 - 04 - 2020                  PPT  -  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 b="1"/>
              <a:t>                               </a:t>
            </a:r>
            <a:r>
              <a:rPr lang="en-GB" altLang="en-US" b="1"/>
              <a:t>मौर्य</a:t>
            </a:r>
            <a:r>
              <a:rPr lang="en-US" altLang="en-US" b="1"/>
              <a:t>  -  </a:t>
            </a:r>
            <a:r>
              <a:rPr lang="en-GB" altLang="en-US" b="1"/>
              <a:t>कला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   </a:t>
            </a:r>
            <a:r>
              <a:rPr lang="en-GB" altLang="en-US" b="1"/>
              <a:t>‌‌</a:t>
            </a:r>
            <a:r>
              <a:rPr lang="en-US" altLang="en-US" b="1"/>
              <a:t>                    ( Maurryan  -  Art )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</a:t>
            </a:r>
            <a:r>
              <a:rPr lang="en-US" altLang="en-US" b="0"/>
              <a:t>     </a:t>
            </a:r>
            <a:r>
              <a:rPr lang="en-GB" altLang="en-US" b="0"/>
              <a:t>भारतीय</a:t>
            </a:r>
            <a:r>
              <a:rPr lang="en-US" altLang="en-US" b="0"/>
              <a:t> </a:t>
            </a:r>
            <a:r>
              <a:rPr lang="en-GB" altLang="en-US" b="0"/>
              <a:t>इतिहास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 काल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उत्कृष्ट</a:t>
            </a:r>
            <a:r>
              <a:rPr lang="en-US" altLang="en-US" b="0"/>
              <a:t> </a:t>
            </a:r>
            <a:r>
              <a:rPr lang="en-GB" altLang="en-US" b="0"/>
              <a:t>भारतीय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के </a:t>
            </a:r>
            <a:r>
              <a:rPr lang="en-GB" altLang="en-US" b="0"/>
              <a:t>प्रारम्भ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समय</a:t>
            </a:r>
            <a:r>
              <a:rPr lang="en-US" altLang="en-US" b="0"/>
              <a:t> </a:t>
            </a:r>
            <a:r>
              <a:rPr lang="en-GB" altLang="en-US" b="0"/>
              <a:t>माना</a:t>
            </a:r>
            <a:r>
              <a:rPr lang="en-US" altLang="en-US" b="0"/>
              <a:t> </a:t>
            </a:r>
            <a:r>
              <a:rPr lang="en-GB" altLang="en-US" b="0"/>
              <a:t>जा</a:t>
            </a:r>
            <a:r>
              <a:rPr lang="en-US" altLang="en-US" b="0"/>
              <a:t> सकता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हालांकि</a:t>
            </a:r>
            <a:r>
              <a:rPr lang="en-US" altLang="en-US" b="0"/>
              <a:t> </a:t>
            </a:r>
            <a:r>
              <a:rPr lang="en-GB" altLang="en-US" b="0"/>
              <a:t>हड़प्पा</a:t>
            </a:r>
            <a:r>
              <a:rPr lang="en-US" altLang="en-US" b="0"/>
              <a:t> </a:t>
            </a:r>
            <a:r>
              <a:rPr lang="en-GB" altLang="en-US" b="0"/>
              <a:t>काल</a:t>
            </a:r>
            <a:r>
              <a:rPr lang="en-US" altLang="en-US" b="0"/>
              <a:t> में </a:t>
            </a:r>
            <a:r>
              <a:rPr lang="en-GB" altLang="en-US" b="0"/>
              <a:t>उच्च</a:t>
            </a:r>
            <a:r>
              <a:rPr lang="en-US" altLang="en-US" b="0"/>
              <a:t> </a:t>
            </a:r>
            <a:r>
              <a:rPr lang="en-GB" altLang="en-US" b="0"/>
              <a:t>स्तर</a:t>
            </a:r>
            <a:r>
              <a:rPr lang="en-US" altLang="en-US" b="0"/>
              <a:t> की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वास्तुकला</a:t>
            </a:r>
            <a:r>
              <a:rPr lang="en-US" altLang="en-US" b="0"/>
              <a:t> का </a:t>
            </a:r>
            <a:r>
              <a:rPr lang="en-GB" altLang="en-US" b="0"/>
              <a:t>अस्तित्व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, परन्तु </a:t>
            </a:r>
            <a:r>
              <a:rPr lang="en-GB" altLang="en-US" b="0"/>
              <a:t>पुरातात्विक</a:t>
            </a:r>
            <a:r>
              <a:rPr lang="en-US" altLang="en-US" b="0"/>
              <a:t> </a:t>
            </a:r>
            <a:r>
              <a:rPr lang="en-GB" altLang="en-US" b="0"/>
              <a:t>प्रमाण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रूप में </a:t>
            </a:r>
            <a:r>
              <a:rPr lang="en-GB" altLang="en-US" b="0"/>
              <a:t>वे</a:t>
            </a:r>
            <a:r>
              <a:rPr lang="en-US" altLang="en-US" b="0"/>
              <a:t> </a:t>
            </a:r>
            <a:r>
              <a:rPr lang="en-GB" altLang="en-US" b="0"/>
              <a:t>वस्तुएं</a:t>
            </a:r>
            <a:r>
              <a:rPr lang="en-US" altLang="en-US" b="0"/>
              <a:t> </a:t>
            </a:r>
            <a:r>
              <a:rPr lang="en-GB" altLang="en-US" b="0"/>
              <a:t>वर्तमा।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में </a:t>
            </a:r>
            <a:r>
              <a:rPr lang="en-GB" altLang="en-US" b="0"/>
              <a:t>उपलब्ध</a:t>
            </a:r>
            <a:r>
              <a:rPr lang="en-US" altLang="en-US" b="0"/>
              <a:t> नहीं हैं</a:t>
            </a:r>
            <a:r>
              <a:rPr lang="en-GB" altLang="en-US" b="0"/>
              <a:t>।</a:t>
            </a:r>
            <a:r>
              <a:rPr lang="en-US" altLang="en-US" b="0"/>
              <a:t> मौर्य काल में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सर्वप्रथम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क्षेत्र में </a:t>
            </a:r>
            <a:r>
              <a:rPr lang="en-GB" altLang="en-US" b="0"/>
              <a:t>पाषाण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व्यापक</a:t>
            </a:r>
            <a:r>
              <a:rPr lang="en-US" altLang="en-US" b="0"/>
              <a:t> </a:t>
            </a:r>
            <a:r>
              <a:rPr lang="en-GB" altLang="en-US" b="0"/>
              <a:t>उपयोग</a:t>
            </a:r>
            <a:r>
              <a:rPr lang="en-US" altLang="en-US" b="0"/>
              <a:t> </a:t>
            </a:r>
            <a:r>
              <a:rPr lang="en-GB" altLang="en-US" b="0"/>
              <a:t>हुआ</a:t>
            </a:r>
            <a:r>
              <a:rPr lang="en-US" altLang="en-US" b="0"/>
              <a:t> </a:t>
            </a:r>
            <a:r>
              <a:rPr lang="en-GB" altLang="en-US" b="0"/>
              <a:t>जिस</a:t>
            </a:r>
            <a:r>
              <a:rPr lang="en-US" altLang="en-US" b="0"/>
              <a:t> </a:t>
            </a:r>
            <a:r>
              <a:rPr lang="en-GB" altLang="en-US" b="0"/>
              <a:t>कारण</a:t>
            </a:r>
            <a:r>
              <a:rPr lang="en-US" altLang="en-US" b="0"/>
              <a:t> से </a:t>
            </a:r>
            <a:r>
              <a:rPr lang="en-GB" altLang="en-US" b="0"/>
              <a:t>ये</a:t>
            </a:r>
            <a:r>
              <a:rPr lang="en-US" altLang="en-US" b="0"/>
              <a:t> </a:t>
            </a:r>
            <a:r>
              <a:rPr lang="en-GB" altLang="en-US" b="0"/>
              <a:t>कलाकृतियां</a:t>
            </a:r>
            <a:r>
              <a:rPr lang="en-US" altLang="en-US" b="0"/>
              <a:t> </a:t>
            </a:r>
            <a:r>
              <a:rPr lang="en-GB" altLang="en-US" b="0"/>
              <a:t>वर्तमान</a:t>
            </a:r>
            <a:r>
              <a:rPr lang="en-US" altLang="en-US" b="0"/>
              <a:t> में भी </a:t>
            </a:r>
            <a:r>
              <a:rPr lang="en-GB" altLang="en-US" b="0"/>
              <a:t>उपलब्ध</a:t>
            </a:r>
            <a:r>
              <a:rPr lang="en-US" altLang="en-US" b="0"/>
              <a:t> हैं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GB" altLang="en-US" b="0"/>
              <a:t>जहां</a:t>
            </a:r>
            <a:r>
              <a:rPr lang="en-US" altLang="en-US" b="0"/>
              <a:t> </a:t>
            </a:r>
            <a:r>
              <a:rPr lang="en-GB" altLang="en-US" b="0"/>
              <a:t>चन्द्रगुप्त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अशोक</a:t>
            </a:r>
            <a:r>
              <a:rPr lang="en-US" altLang="en-US" b="0"/>
              <a:t> </a:t>
            </a:r>
            <a:r>
              <a:rPr lang="en-GB" altLang="en-US" b="0"/>
              <a:t>आदि</a:t>
            </a:r>
            <a:r>
              <a:rPr lang="en-US" altLang="en-US" b="0"/>
              <a:t> </a:t>
            </a:r>
            <a:r>
              <a:rPr lang="en-GB" altLang="en-US" b="0"/>
              <a:t>सम्राटों</a:t>
            </a:r>
            <a:r>
              <a:rPr lang="en-US" altLang="en-US" b="0"/>
              <a:t> के </a:t>
            </a:r>
            <a:r>
              <a:rPr lang="en-GB" altLang="en-US" b="0"/>
              <a:t>प्रेरणा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' </a:t>
            </a:r>
            <a:r>
              <a:rPr lang="en-GB" altLang="en-US" b="0"/>
              <a:t>राजकीय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'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ऊंचाइयों</a:t>
            </a:r>
            <a:r>
              <a:rPr lang="en-US" altLang="en-US" b="0"/>
              <a:t> को </a:t>
            </a:r>
            <a:r>
              <a:rPr lang="en-GB" altLang="en-US" b="0"/>
              <a:t>पर्याप्त किया</a:t>
            </a:r>
            <a:r>
              <a:rPr lang="en-US" altLang="en-US" b="0"/>
              <a:t> </a:t>
            </a:r>
            <a:r>
              <a:rPr lang="en-GB" altLang="en-US" b="0"/>
              <a:t>वहीं</a:t>
            </a:r>
            <a:r>
              <a:rPr lang="en-US" altLang="en-US" b="0"/>
              <a:t> ' </a:t>
            </a:r>
            <a:r>
              <a:rPr lang="en-GB" altLang="en-US" b="0"/>
              <a:t>लोक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मूर्तिकला</a:t>
            </a:r>
            <a:r>
              <a:rPr lang="en-US" altLang="en-US" b="0"/>
              <a:t> '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दृष्टिकोण</a:t>
            </a:r>
            <a:r>
              <a:rPr lang="en-US" altLang="en-US" b="0"/>
              <a:t> से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काल</a:t>
            </a:r>
            <a:r>
              <a:rPr lang="en-US" altLang="en-US" b="0"/>
              <a:t> </a:t>
            </a:r>
            <a:r>
              <a:rPr lang="en-GB" altLang="en-US" b="0"/>
              <a:t>उन्नत</a:t>
            </a:r>
            <a:r>
              <a:rPr lang="en-US" altLang="en-US" b="0"/>
              <a:t> </a:t>
            </a:r>
            <a:r>
              <a:rPr lang="en-GB" altLang="en-US" b="0"/>
              <a:t>रहा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GB" altLang="en-US" b="0"/>
              <a:t>यही</a:t>
            </a:r>
            <a:r>
              <a:rPr lang="en-US" altLang="en-US" b="0"/>
              <a:t> कारण है कि </a:t>
            </a:r>
            <a:r>
              <a:rPr lang="en-GB" altLang="en-US" b="0"/>
              <a:t>अनेक</a:t>
            </a:r>
            <a:r>
              <a:rPr lang="en-US" altLang="en-US" b="0"/>
              <a:t> </a:t>
            </a:r>
            <a:r>
              <a:rPr lang="en-GB" altLang="en-US" b="0"/>
              <a:t>विद्वान</a:t>
            </a:r>
            <a:r>
              <a:rPr lang="en-US" altLang="en-US" b="0"/>
              <a:t> </a:t>
            </a:r>
            <a:r>
              <a:rPr lang="en-GB" altLang="en-US" b="0"/>
              <a:t>भारतीय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इतिहास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-क</a:t>
            </a:r>
            <a:r>
              <a:rPr lang="en-GB" altLang="en-US" b="0"/>
              <a:t>ाल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ही </a:t>
            </a:r>
            <a:r>
              <a:rPr lang="en-GB" altLang="en-US" b="0"/>
              <a:t>मानते</a:t>
            </a:r>
            <a:r>
              <a:rPr lang="en-US" altLang="en-US" b="0"/>
              <a:t> हैं</a:t>
            </a:r>
            <a:r>
              <a:rPr lang="en-GB" altLang="en-US" b="0"/>
              <a:t>।बी</a:t>
            </a:r>
            <a:r>
              <a:rPr lang="en-US" altLang="en-US" b="0"/>
              <a:t>.</a:t>
            </a:r>
            <a:r>
              <a:rPr lang="en-GB" altLang="en-US" b="0"/>
              <a:t>जी</a:t>
            </a:r>
            <a:r>
              <a:rPr lang="en-US" altLang="en-US" b="0"/>
              <a:t>.</a:t>
            </a:r>
            <a:r>
              <a:rPr lang="en-GB" altLang="en-US" b="0"/>
              <a:t>गोखले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लिखा</a:t>
            </a:r>
            <a:r>
              <a:rPr lang="en-US" altLang="en-US" b="0"/>
              <a:t> है कि, " </a:t>
            </a:r>
            <a:r>
              <a:rPr lang="en-GB" altLang="en-US" b="0"/>
              <a:t>मौर्य</a:t>
            </a:r>
            <a:r>
              <a:rPr lang="en-US" altLang="en-US" b="0"/>
              <a:t>-क</a:t>
            </a:r>
            <a:r>
              <a:rPr lang="en-GB" altLang="en-US" b="0"/>
              <a:t>ाल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पूर्व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भारत</a:t>
            </a:r>
            <a:r>
              <a:rPr lang="en-US" altLang="en-US" b="0"/>
              <a:t> की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इतिहास</a:t>
            </a:r>
            <a:r>
              <a:rPr lang="en-US" altLang="en-US" b="0"/>
              <a:t> </a:t>
            </a:r>
            <a:r>
              <a:rPr lang="en-GB" altLang="en-US" b="0"/>
              <a:t>भाषा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दृष्टि</a:t>
            </a:r>
            <a:r>
              <a:rPr lang="en-US" altLang="en-US" b="0"/>
              <a:t> से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सादे</a:t>
            </a:r>
            <a:r>
              <a:rPr lang="en-US" altLang="en-US" b="0"/>
              <a:t> </a:t>
            </a:r>
            <a:r>
              <a:rPr lang="en-GB" altLang="en-US" b="0"/>
              <a:t>पृष्ठ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पुरातत्व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दृष्टि से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खाली</a:t>
            </a:r>
            <a:r>
              <a:rPr lang="en-US" altLang="en-US" b="0"/>
              <a:t> </a:t>
            </a:r>
            <a:r>
              <a:rPr lang="en-GB" altLang="en-US" b="0"/>
              <a:t>अल्मारी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भांति</a:t>
            </a:r>
            <a:r>
              <a:rPr lang="en-US" altLang="en-US" b="0"/>
              <a:t> </a:t>
            </a:r>
            <a:r>
              <a:rPr lang="en-GB" altLang="en-US" b="0"/>
              <a:t>है।</a:t>
            </a:r>
            <a:r>
              <a:rPr lang="en-US" altLang="en-US" b="0"/>
              <a:t> " 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1048602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lstStyle/>
          <a:p>
            <a:pPr marL="0" indent="0">
              <a:buNone/>
            </a:pPr>
            <a:r>
              <a:rPr lang="en-US"/>
              <a:t>       </a:t>
            </a:r>
            <a:r>
              <a:rPr lang="en-GB" altLang="en-US"/>
              <a:t>अध्ययन</a:t>
            </a:r>
            <a:r>
              <a:rPr lang="en-US" altLang="en-US"/>
              <a:t> की सुविधा के लिए </a:t>
            </a:r>
            <a:r>
              <a:rPr lang="en-GB" altLang="en-US"/>
              <a:t>मौर्य</a:t>
            </a:r>
            <a:r>
              <a:rPr lang="en-US" altLang="en-US"/>
              <a:t>-क</a:t>
            </a:r>
            <a:r>
              <a:rPr lang="en-GB" altLang="en-US"/>
              <a:t>ला</a:t>
            </a:r>
            <a:r>
              <a:rPr lang="en-US" altLang="en-US"/>
              <a:t> </a:t>
            </a:r>
            <a:r>
              <a:rPr lang="en-GB" altLang="en-US"/>
              <a:t>को</a:t>
            </a:r>
            <a:r>
              <a:rPr lang="en-US" altLang="en-US"/>
              <a:t> </a:t>
            </a:r>
            <a:r>
              <a:rPr lang="en-GB" altLang="en-US"/>
              <a:t>निम्नलिखित</a:t>
            </a:r>
            <a:r>
              <a:rPr lang="en-US" altLang="en-US"/>
              <a:t> भागों में विभक्त किया </a:t>
            </a:r>
            <a:r>
              <a:rPr lang="en-GB" altLang="en-US"/>
              <a:t>जा</a:t>
            </a:r>
            <a:r>
              <a:rPr lang="en-US" altLang="en-US"/>
              <a:t> सकता है   </a:t>
            </a:r>
            <a:r>
              <a:rPr lang="en-US" altLang="en-US" b="1"/>
              <a:t>---- 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</a:t>
            </a:r>
            <a:r>
              <a:rPr lang="en-GB" altLang="en-US" b="1"/>
              <a:t>‌राजकीय</a:t>
            </a:r>
            <a:r>
              <a:rPr lang="en-US" altLang="en-US" b="1"/>
              <a:t>  </a:t>
            </a:r>
            <a:r>
              <a:rPr lang="en-GB" altLang="en-US" b="1"/>
              <a:t>अथवा</a:t>
            </a:r>
            <a:r>
              <a:rPr lang="en-US" altLang="en-US" b="1"/>
              <a:t>  </a:t>
            </a:r>
            <a:r>
              <a:rPr lang="en-GB" altLang="en-US" b="1"/>
              <a:t>दरबारी</a:t>
            </a:r>
            <a:r>
              <a:rPr lang="en-US" altLang="en-US" b="1"/>
              <a:t>  </a:t>
            </a:r>
            <a:r>
              <a:rPr lang="en-GB" altLang="en-US" b="1"/>
              <a:t>कला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*     </a:t>
            </a:r>
            <a:r>
              <a:rPr lang="en-GB" altLang="en-US" b="1"/>
              <a:t>चन्द्रगुप्त</a:t>
            </a:r>
            <a:r>
              <a:rPr lang="en-US" altLang="en-US" b="1"/>
              <a:t>  </a:t>
            </a:r>
            <a:r>
              <a:rPr lang="en-GB" altLang="en-US" b="1"/>
              <a:t>कालीन</a:t>
            </a:r>
            <a:r>
              <a:rPr lang="en-US" altLang="en-US" b="1"/>
              <a:t>  </a:t>
            </a:r>
            <a:r>
              <a:rPr lang="en-GB" altLang="en-US" b="1"/>
              <a:t>कला</a:t>
            </a:r>
            <a:r>
              <a:rPr lang="en-US" altLang="en-US" b="1"/>
              <a:t>   ---</a:t>
            </a:r>
            <a:r>
              <a:rPr lang="en-US" altLang="en-US" b="0"/>
              <a:t>    </a:t>
            </a:r>
            <a:r>
              <a:rPr lang="en-GB" altLang="en-US" b="0"/>
              <a:t>राजकीय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का </a:t>
            </a:r>
            <a:r>
              <a:rPr lang="en-GB" altLang="en-US" b="0"/>
              <a:t>सर्वोत्तम</a:t>
            </a:r>
            <a:r>
              <a:rPr lang="en-US" altLang="en-US" b="0"/>
              <a:t> </a:t>
            </a:r>
            <a:r>
              <a:rPr lang="en-GB" altLang="en-US" b="0"/>
              <a:t>उदाहरण</a:t>
            </a:r>
            <a:r>
              <a:rPr lang="en-US" altLang="en-US" b="0"/>
              <a:t> </a:t>
            </a:r>
            <a:r>
              <a:rPr lang="en-GB" altLang="en-US" b="0"/>
              <a:t>मगध</a:t>
            </a:r>
            <a:r>
              <a:rPr lang="en-US" altLang="en-US" b="0"/>
              <a:t> </a:t>
            </a:r>
            <a:r>
              <a:rPr lang="en-GB" altLang="en-US" b="0"/>
              <a:t>सम्राट</a:t>
            </a:r>
            <a:r>
              <a:rPr lang="en-US" altLang="en-US" b="0"/>
              <a:t> </a:t>
            </a:r>
            <a:r>
              <a:rPr lang="en-GB" altLang="en-US" b="0"/>
              <a:t>चन्द्रगुप्त</a:t>
            </a:r>
            <a:r>
              <a:rPr lang="en-US" altLang="en-US" b="0"/>
              <a:t> मौर्य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पाटलिपुत्र</a:t>
            </a:r>
            <a:r>
              <a:rPr lang="en-US" altLang="en-US" b="0"/>
              <a:t> </a:t>
            </a:r>
            <a:r>
              <a:rPr lang="en-GB" altLang="en-US" b="0"/>
              <a:t>समर्थित कुम्हरार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पर्याप्त राजप्रासाद</a:t>
            </a:r>
            <a:r>
              <a:rPr lang="en-US" altLang="en-US" b="0"/>
              <a:t> </a:t>
            </a:r>
            <a:r>
              <a:rPr lang="en-GB" altLang="en-US" b="0"/>
              <a:t>है।</a:t>
            </a:r>
            <a:r>
              <a:rPr lang="en-US" altLang="en-US" b="0"/>
              <a:t>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राजप्रासाद</a:t>
            </a:r>
            <a:r>
              <a:rPr lang="en-US" altLang="en-US" b="0"/>
              <a:t> के </a:t>
            </a:r>
            <a:r>
              <a:rPr lang="en-GB" altLang="en-US" b="0"/>
              <a:t>विषय</a:t>
            </a:r>
            <a:r>
              <a:rPr lang="en-US" altLang="en-US" b="0"/>
              <a:t> में </a:t>
            </a:r>
            <a:r>
              <a:rPr lang="en-GB" altLang="en-US" b="0"/>
              <a:t>एरियन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लिखा</a:t>
            </a:r>
            <a:r>
              <a:rPr lang="en-US" altLang="en-US" b="0"/>
              <a:t> है कि </a:t>
            </a:r>
            <a:r>
              <a:rPr lang="en-GB" altLang="en-US" b="0"/>
              <a:t>चन्द्रगुप्त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राजभवन</a:t>
            </a:r>
            <a:r>
              <a:rPr lang="en-US" altLang="en-US" b="0"/>
              <a:t> </a:t>
            </a:r>
            <a:r>
              <a:rPr lang="en-GB" altLang="en-US" b="0"/>
              <a:t>एशिया</a:t>
            </a:r>
            <a:r>
              <a:rPr lang="en-US" altLang="en-US" b="0"/>
              <a:t> के </a:t>
            </a:r>
            <a:r>
              <a:rPr lang="en-GB" altLang="en-US" b="0"/>
              <a:t>प्रसिद्ध</a:t>
            </a:r>
            <a:r>
              <a:rPr lang="en-US" altLang="en-US" b="0"/>
              <a:t> </a:t>
            </a:r>
            <a:r>
              <a:rPr lang="en-GB" altLang="en-US" b="0"/>
              <a:t>सूसा</a:t>
            </a:r>
            <a:r>
              <a:rPr lang="en-US" altLang="en-US" b="0"/>
              <a:t> ( Susa )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एकबेतन</a:t>
            </a:r>
            <a:r>
              <a:rPr lang="en-US" altLang="en-US" b="0"/>
              <a:t> ( Ekbatan ) के </a:t>
            </a:r>
            <a:r>
              <a:rPr lang="en-GB" altLang="en-US" b="0"/>
              <a:t>भवनों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कहीं</a:t>
            </a:r>
            <a:r>
              <a:rPr lang="en-US" altLang="en-US" b="0"/>
              <a:t> अधिक </a:t>
            </a:r>
            <a:r>
              <a:rPr lang="en-GB" altLang="en-US" b="0"/>
              <a:t>शानदार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इस </a:t>
            </a:r>
            <a:r>
              <a:rPr lang="en-GB" altLang="en-US" b="0"/>
              <a:t>सभा</a:t>
            </a:r>
            <a:r>
              <a:rPr lang="en-US" altLang="en-US" b="0"/>
              <a:t> </a:t>
            </a:r>
            <a:r>
              <a:rPr lang="en-GB" altLang="en-US" b="0"/>
              <a:t>भवन</a:t>
            </a:r>
            <a:r>
              <a:rPr lang="en-US" altLang="en-US" b="0"/>
              <a:t> 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पर्याप्त अवशेष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इसकी</a:t>
            </a:r>
            <a:r>
              <a:rPr lang="en-US" altLang="en-US" b="0"/>
              <a:t> </a:t>
            </a:r>
            <a:r>
              <a:rPr lang="en-GB" altLang="en-US" b="0"/>
              <a:t>विशालता</a:t>
            </a:r>
            <a:r>
              <a:rPr lang="en-US" altLang="en-US" b="0"/>
              <a:t> का </a:t>
            </a:r>
            <a:r>
              <a:rPr lang="en-GB" altLang="en-US" b="0"/>
              <a:t>अनुमान</a:t>
            </a:r>
            <a:r>
              <a:rPr lang="en-US" altLang="en-US" b="0"/>
              <a:t> </a:t>
            </a:r>
            <a:r>
              <a:rPr lang="en-GB" altLang="en-US" b="0"/>
              <a:t>लगाया</a:t>
            </a:r>
            <a:r>
              <a:rPr lang="en-US" altLang="en-US" b="0"/>
              <a:t> जा सकता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सभा</a:t>
            </a:r>
            <a:r>
              <a:rPr lang="en-US" altLang="en-US" b="0"/>
              <a:t> </a:t>
            </a:r>
            <a:r>
              <a:rPr lang="en-GB" altLang="en-US" b="0"/>
              <a:t>भवन</a:t>
            </a:r>
            <a:r>
              <a:rPr lang="en-US" altLang="en-US" b="0"/>
              <a:t> </a:t>
            </a:r>
            <a:r>
              <a:rPr lang="en-GB" altLang="en-US" b="0"/>
              <a:t>अनेक</a:t>
            </a:r>
            <a:r>
              <a:rPr lang="en-US" altLang="en-US" b="0"/>
              <a:t> </a:t>
            </a:r>
            <a:r>
              <a:rPr lang="en-GB" altLang="en-US" b="0"/>
              <a:t>खम्भों</a:t>
            </a:r>
            <a:r>
              <a:rPr lang="en-US" altLang="en-US" b="0"/>
              <a:t> </a:t>
            </a:r>
            <a:r>
              <a:rPr lang="en-GB" altLang="en-US" b="0"/>
              <a:t>वाला</a:t>
            </a:r>
            <a:r>
              <a:rPr lang="en-US" altLang="en-US" b="0"/>
              <a:t>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विशाल</a:t>
            </a:r>
            <a:r>
              <a:rPr lang="en-US" altLang="en-US" b="0"/>
              <a:t> </a:t>
            </a:r>
            <a:r>
              <a:rPr lang="en-GB" altLang="en-US" b="0"/>
              <a:t>हाल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इस </a:t>
            </a:r>
            <a:r>
              <a:rPr lang="en-GB" altLang="en-US" b="0"/>
              <a:t>सभा</a:t>
            </a:r>
            <a:r>
              <a:rPr lang="en-US" altLang="en-US" b="0"/>
              <a:t> </a:t>
            </a:r>
            <a:r>
              <a:rPr lang="en-GB" altLang="en-US" b="0"/>
              <a:t>भवन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लम्बाई</a:t>
            </a:r>
            <a:r>
              <a:rPr lang="en-US" altLang="en-US" b="0"/>
              <a:t> 140 </a:t>
            </a:r>
            <a:r>
              <a:rPr lang="en-GB" altLang="en-US" b="0"/>
              <a:t>फीट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चौड़ाई</a:t>
            </a:r>
            <a:r>
              <a:rPr lang="en-US" altLang="en-US" b="0"/>
              <a:t> 120 </a:t>
            </a:r>
            <a:r>
              <a:rPr lang="en-GB" altLang="en-US" b="0"/>
              <a:t>फीट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इस </a:t>
            </a:r>
            <a:r>
              <a:rPr lang="en-GB" altLang="en-US" b="0"/>
              <a:t>सभा</a:t>
            </a:r>
            <a:r>
              <a:rPr lang="en-US" altLang="en-US" b="0"/>
              <a:t> </a:t>
            </a:r>
            <a:r>
              <a:rPr lang="en-GB" altLang="en-US" b="0"/>
              <a:t>भवन</a:t>
            </a:r>
            <a:r>
              <a:rPr lang="en-US" altLang="en-US" b="0"/>
              <a:t> में  84  </a:t>
            </a:r>
            <a:r>
              <a:rPr lang="en-GB" altLang="en-US" b="0"/>
              <a:t>पाषाण</a:t>
            </a:r>
            <a:r>
              <a:rPr lang="en-US" altLang="en-US" b="0"/>
              <a:t> </a:t>
            </a:r>
            <a:r>
              <a:rPr lang="en-GB" altLang="en-US" b="0"/>
              <a:t>स्तम्भ</a:t>
            </a:r>
            <a:r>
              <a:rPr lang="en-US" altLang="en-US" b="0"/>
              <a:t> </a:t>
            </a:r>
            <a:r>
              <a:rPr lang="en-GB" altLang="en-US" b="0"/>
              <a:t>हैं।</a:t>
            </a:r>
            <a:r>
              <a:rPr lang="en-US" altLang="en-US" b="0"/>
              <a:t> सम्राट </a:t>
            </a:r>
            <a:r>
              <a:rPr lang="en-GB" altLang="en-US" b="0"/>
              <a:t>अशोक</a:t>
            </a:r>
            <a:r>
              <a:rPr lang="en-US" altLang="en-US" b="0"/>
              <a:t> ने </a:t>
            </a:r>
            <a:r>
              <a:rPr lang="en-GB" altLang="en-US" b="0"/>
              <a:t>पाषाणों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उपयोग</a:t>
            </a:r>
            <a:r>
              <a:rPr lang="en-US" altLang="en-US" b="0"/>
              <a:t> कर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काष्ठ</a:t>
            </a:r>
            <a:r>
              <a:rPr lang="en-US" altLang="en-US" b="0"/>
              <a:t> </a:t>
            </a:r>
            <a:r>
              <a:rPr lang="en-GB" altLang="en-US" b="0"/>
              <a:t>प्रासाद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विस्तार</a:t>
            </a:r>
            <a:r>
              <a:rPr lang="en-US" altLang="en-US" b="0"/>
              <a:t> किया</a:t>
            </a:r>
            <a:r>
              <a:rPr lang="en-GB" altLang="en-US" b="0"/>
              <a:t>।</a:t>
            </a:r>
            <a:r>
              <a:rPr lang="en-US" altLang="en-US" b="0"/>
              <a:t> प्रसिद्ध </a:t>
            </a:r>
            <a:r>
              <a:rPr lang="en-GB" altLang="en-US" b="0"/>
              <a:t>चीनी</a:t>
            </a:r>
            <a:r>
              <a:rPr lang="en-US" altLang="en-US" b="0"/>
              <a:t> यात्री </a:t>
            </a:r>
            <a:r>
              <a:rPr lang="en-GB" altLang="en-US" b="0"/>
              <a:t>फाह्यान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प्रासाद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 ' </a:t>
            </a:r>
            <a:r>
              <a:rPr lang="en-GB" altLang="en-US" b="0"/>
              <a:t>देव</a:t>
            </a:r>
            <a:r>
              <a:rPr lang="en-US" altLang="en-US" b="0"/>
              <a:t> </a:t>
            </a:r>
            <a:r>
              <a:rPr lang="en-GB" altLang="en-US" b="0"/>
              <a:t>निर्मित</a:t>
            </a:r>
            <a:r>
              <a:rPr lang="en-US" altLang="en-US" b="0"/>
              <a:t> </a:t>
            </a:r>
            <a:r>
              <a:rPr lang="en-GB" altLang="en-US" b="0"/>
              <a:t>महल</a:t>
            </a:r>
            <a:r>
              <a:rPr lang="en-US" altLang="en-US" b="0"/>
              <a:t> ' </a:t>
            </a:r>
            <a:r>
              <a:rPr lang="en-GB" altLang="en-US" b="0"/>
              <a:t>कहा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  </a:t>
            </a:r>
            <a:r>
              <a:rPr lang="en-GB" altLang="en-US" b="0"/>
              <a:t>मेगास्थनीज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पाटलिपुत्र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वर्णन</a:t>
            </a:r>
            <a:r>
              <a:rPr lang="en-US" altLang="en-US" b="0"/>
              <a:t> </a:t>
            </a:r>
            <a:r>
              <a:rPr lang="en-GB" altLang="en-US" b="0"/>
              <a:t>करते</a:t>
            </a:r>
            <a:r>
              <a:rPr lang="en-US" altLang="en-US" b="0"/>
              <a:t> हुए </a:t>
            </a:r>
            <a:r>
              <a:rPr lang="en-GB" altLang="en-US" b="0"/>
              <a:t>कहा</a:t>
            </a:r>
            <a:r>
              <a:rPr lang="en-US" altLang="en-US" b="0"/>
              <a:t> है कि </a:t>
            </a:r>
            <a:r>
              <a:rPr lang="en-GB" altLang="en-US" b="0"/>
              <a:t>गंगा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सोन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संगम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स्थित यह </a:t>
            </a:r>
            <a:r>
              <a:rPr lang="en-GB" altLang="en-US" b="0"/>
              <a:t>नगर</a:t>
            </a:r>
            <a:r>
              <a:rPr lang="en-US" altLang="en-US" b="0"/>
              <a:t> </a:t>
            </a:r>
            <a:r>
              <a:rPr lang="en-GB" altLang="en-US" b="0"/>
              <a:t>लकड़ी</a:t>
            </a:r>
            <a:r>
              <a:rPr lang="en-US" altLang="en-US" b="0"/>
              <a:t> के </a:t>
            </a:r>
            <a:r>
              <a:rPr lang="en-GB" altLang="en-US" b="0"/>
              <a:t>दीवारों</a:t>
            </a:r>
            <a:r>
              <a:rPr lang="en-US" altLang="en-US" b="0"/>
              <a:t> से घिरा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जिसके</a:t>
            </a:r>
            <a:r>
              <a:rPr lang="en-US" altLang="en-US" b="0"/>
              <a:t> </a:t>
            </a:r>
            <a:r>
              <a:rPr lang="en-GB" altLang="en-US" b="0"/>
              <a:t>बीच</a:t>
            </a:r>
            <a:r>
              <a:rPr lang="en-US" altLang="en-US" b="0"/>
              <a:t> - </a:t>
            </a:r>
            <a:r>
              <a:rPr lang="en-GB" altLang="en-US" b="0"/>
              <a:t>बीच</a:t>
            </a:r>
            <a:r>
              <a:rPr lang="en-US" altLang="en-US" b="0"/>
              <a:t> में </a:t>
            </a:r>
            <a:r>
              <a:rPr lang="en-GB" altLang="en-US" b="0"/>
              <a:t>तीर</a:t>
            </a:r>
            <a:r>
              <a:rPr lang="en-US" altLang="en-US" b="0"/>
              <a:t> </a:t>
            </a:r>
            <a:r>
              <a:rPr lang="en-GB" altLang="en-US" b="0"/>
              <a:t>चलाने</a:t>
            </a:r>
            <a:r>
              <a:rPr lang="en-US" altLang="en-US" b="0"/>
              <a:t> के लिए </a:t>
            </a:r>
            <a:r>
              <a:rPr lang="en-GB" altLang="en-US" b="0"/>
              <a:t>छिद्र</a:t>
            </a:r>
            <a:r>
              <a:rPr lang="en-US" altLang="en-US" b="0"/>
              <a:t> </a:t>
            </a:r>
            <a:r>
              <a:rPr lang="en-GB" altLang="en-US" b="0"/>
              <a:t>थे।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*     </a:t>
            </a:r>
            <a:r>
              <a:rPr lang="en-GB" altLang="en-US" b="1"/>
              <a:t>अशोक</a:t>
            </a:r>
            <a:r>
              <a:rPr lang="en-US" altLang="en-US" b="1"/>
              <a:t>   </a:t>
            </a:r>
            <a:r>
              <a:rPr lang="en-GB" altLang="en-US" b="1"/>
              <a:t>कालीन</a:t>
            </a:r>
            <a:r>
              <a:rPr lang="en-US" altLang="en-US" b="1"/>
              <a:t>  </a:t>
            </a:r>
            <a:r>
              <a:rPr lang="en-GB" altLang="en-US" b="1"/>
              <a:t>कला</a:t>
            </a:r>
            <a:r>
              <a:rPr lang="en-US" altLang="en-US" b="1"/>
              <a:t>   ---</a:t>
            </a:r>
            <a:r>
              <a:rPr lang="en-US" altLang="en-US" b="0"/>
              <a:t>   </a:t>
            </a:r>
            <a:r>
              <a:rPr lang="en-GB" altLang="en-US" b="0"/>
              <a:t>मौर्य</a:t>
            </a:r>
            <a:r>
              <a:rPr lang="en-US" altLang="en-US" b="0"/>
              <a:t> </a:t>
            </a:r>
            <a:r>
              <a:rPr lang="en-GB" altLang="en-US" b="0"/>
              <a:t>काल</a:t>
            </a:r>
            <a:r>
              <a:rPr lang="en-US" altLang="en-US" b="0"/>
              <a:t> के </a:t>
            </a:r>
            <a:r>
              <a:rPr lang="en-GB" altLang="en-US" b="0"/>
              <a:t>सर्वाधिक</a:t>
            </a:r>
            <a:r>
              <a:rPr lang="en-US" altLang="en-US" b="0"/>
              <a:t> </a:t>
            </a:r>
            <a:r>
              <a:rPr lang="en-GB" altLang="en-US" b="0"/>
              <a:t>अवशेष</a:t>
            </a:r>
            <a:r>
              <a:rPr lang="en-US" altLang="en-US" b="0"/>
              <a:t> </a:t>
            </a:r>
            <a:r>
              <a:rPr lang="en-GB" altLang="en-US" b="0"/>
              <a:t>सम्राट</a:t>
            </a:r>
            <a:r>
              <a:rPr lang="en-US" altLang="en-US" b="0"/>
              <a:t> अशोक के समय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पर्याप्त हुए</a:t>
            </a:r>
            <a:r>
              <a:rPr lang="en-US" altLang="en-US" b="0"/>
              <a:t> हैं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सम्राट</a:t>
            </a:r>
            <a:r>
              <a:rPr lang="en-US" altLang="en-US" b="0"/>
              <a:t> अशोक के समय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कलाकृतियों</a:t>
            </a:r>
            <a:r>
              <a:rPr lang="en-US" altLang="en-US" b="0"/>
              <a:t> को </a:t>
            </a:r>
            <a:r>
              <a:rPr lang="en-GB" altLang="en-US" b="0"/>
              <a:t>चार</a:t>
            </a:r>
            <a:r>
              <a:rPr lang="en-US" altLang="en-US" b="0"/>
              <a:t> </a:t>
            </a:r>
            <a:r>
              <a:rPr lang="en-GB" altLang="en-US" b="0"/>
              <a:t>भागों</a:t>
            </a:r>
            <a:r>
              <a:rPr lang="en-US" altLang="en-US" b="0"/>
              <a:t> में बां</a:t>
            </a:r>
            <a:r>
              <a:rPr lang="en-GB" altLang="en-US" b="0"/>
              <a:t>टा</a:t>
            </a:r>
            <a:r>
              <a:rPr lang="en-US" altLang="en-US" b="0"/>
              <a:t> </a:t>
            </a:r>
            <a:r>
              <a:rPr lang="en-GB" altLang="en-US" b="0"/>
              <a:t>जा</a:t>
            </a:r>
            <a:r>
              <a:rPr lang="en-US" altLang="en-US" b="0"/>
              <a:t> सकता है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GB" altLang="en-US" b="1"/>
              <a:t>क</a:t>
            </a:r>
            <a:r>
              <a:rPr lang="en-US" altLang="en-US" b="1"/>
              <a:t>.     </a:t>
            </a:r>
            <a:r>
              <a:rPr lang="en-GB" altLang="en-US" b="1"/>
              <a:t>स्तम्भ</a:t>
            </a:r>
            <a:r>
              <a:rPr lang="en-US" altLang="en-US" b="1"/>
              <a:t>   ----    </a:t>
            </a:r>
            <a:r>
              <a:rPr lang="en-GB" altLang="en-US" b="1"/>
              <a:t>सतम्भ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 का</a:t>
            </a:r>
            <a:r>
              <a:rPr lang="en-GB" altLang="en-US" b="0"/>
              <a:t>लीन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के </a:t>
            </a:r>
            <a:r>
              <a:rPr lang="en-GB" altLang="en-US" b="0"/>
              <a:t>सर्वोत्तम</a:t>
            </a:r>
            <a:r>
              <a:rPr lang="en-US" altLang="en-US" b="0"/>
              <a:t> </a:t>
            </a:r>
            <a:r>
              <a:rPr lang="en-GB" altLang="en-US" b="0"/>
              <a:t>उदाहरण</a:t>
            </a:r>
            <a:r>
              <a:rPr lang="en-US" altLang="en-US" b="0"/>
              <a:t> हैं</a:t>
            </a:r>
            <a:r>
              <a:rPr lang="en-GB" altLang="en-US" b="0"/>
              <a:t>।इन</a:t>
            </a:r>
            <a:r>
              <a:rPr lang="en-US" altLang="en-US" b="0"/>
              <a:t> </a:t>
            </a:r>
            <a:r>
              <a:rPr lang="en-GB" altLang="en-US" b="0"/>
              <a:t>स्तम्भों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संख्या</a:t>
            </a:r>
            <a:r>
              <a:rPr lang="en-US" altLang="en-US" b="0"/>
              <a:t> </a:t>
            </a:r>
            <a:r>
              <a:rPr lang="en-GB" altLang="en-US" b="0"/>
              <a:t>लगभग</a:t>
            </a:r>
            <a:r>
              <a:rPr lang="en-US" altLang="en-US" b="0"/>
              <a:t> 20 </a:t>
            </a:r>
            <a:r>
              <a:rPr lang="en-GB" altLang="en-US" b="0"/>
              <a:t>है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ये</a:t>
            </a:r>
            <a:r>
              <a:rPr lang="en-US" altLang="en-US" b="0"/>
              <a:t> </a:t>
            </a:r>
            <a:r>
              <a:rPr lang="en-GB" altLang="en-US" b="0"/>
              <a:t>चुनार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खानों</a:t>
            </a:r>
            <a:r>
              <a:rPr lang="en-US" altLang="en-US" b="0"/>
              <a:t> से </a:t>
            </a:r>
            <a:r>
              <a:rPr lang="en-GB" altLang="en-US" b="0"/>
              <a:t>पर्याप्त बलुआ</a:t>
            </a:r>
            <a:r>
              <a:rPr lang="en-US" altLang="en-US" b="0"/>
              <a:t> पत्थर के </a:t>
            </a:r>
            <a:r>
              <a:rPr lang="en-GB" altLang="en-US" b="0"/>
              <a:t>बने</a:t>
            </a:r>
            <a:r>
              <a:rPr lang="en-US" altLang="en-US" b="0"/>
              <a:t> </a:t>
            </a:r>
            <a:r>
              <a:rPr lang="en-GB" altLang="en-US" b="0"/>
              <a:t>हैं</a:t>
            </a:r>
            <a:r>
              <a:rPr lang="en-US" altLang="en-US" b="0"/>
              <a:t>, जिनपर </a:t>
            </a:r>
            <a:r>
              <a:rPr lang="en-GB" altLang="en-US" b="0"/>
              <a:t>चमकीली</a:t>
            </a:r>
            <a:r>
              <a:rPr lang="en-US" altLang="en-US" b="0"/>
              <a:t> </a:t>
            </a:r>
            <a:r>
              <a:rPr lang="en-GB" altLang="en-US" b="0"/>
              <a:t>पालिसी का</a:t>
            </a:r>
            <a:r>
              <a:rPr lang="en-US" altLang="en-US" b="0"/>
              <a:t> प्रयोग </a:t>
            </a:r>
            <a:r>
              <a:rPr lang="en-GB" altLang="en-US" b="0"/>
              <a:t>हुआ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ऐसे </a:t>
            </a:r>
            <a:r>
              <a:rPr lang="en-GB" altLang="en-US" b="0"/>
              <a:t>स्तम्भ</a:t>
            </a:r>
            <a:r>
              <a:rPr lang="en-US" altLang="en-US" b="0"/>
              <a:t> </a:t>
            </a:r>
            <a:r>
              <a:rPr lang="en-GB" altLang="en-US" b="0"/>
              <a:t>बिहार</a:t>
            </a:r>
            <a:r>
              <a:rPr lang="en-US" altLang="en-US" b="0"/>
              <a:t> में </a:t>
            </a:r>
            <a:r>
              <a:rPr lang="en-GB" altLang="en-US" b="0"/>
              <a:t>चार</a:t>
            </a:r>
            <a:r>
              <a:rPr lang="en-US" altLang="en-US" b="0"/>
              <a:t> </a:t>
            </a:r>
            <a:r>
              <a:rPr lang="en-GB" altLang="en-US" b="0"/>
              <a:t>जगहों</a:t>
            </a:r>
            <a:r>
              <a:rPr lang="en-US" altLang="en-US" b="0"/>
              <a:t> पर </a:t>
            </a:r>
            <a:r>
              <a:rPr lang="en-GB" altLang="en-US" b="0"/>
              <a:t>पाए</a:t>
            </a:r>
            <a:r>
              <a:rPr lang="en-US" altLang="en-US" b="0"/>
              <a:t> </a:t>
            </a:r>
            <a:r>
              <a:rPr lang="en-GB" altLang="en-US" b="0"/>
              <a:t>गए</a:t>
            </a:r>
            <a:r>
              <a:rPr lang="en-US" altLang="en-US" b="0"/>
              <a:t> हैं   --   </a:t>
            </a:r>
            <a:r>
              <a:rPr lang="en-GB" altLang="en-US" b="0"/>
              <a:t>लौरिया</a:t>
            </a:r>
            <a:r>
              <a:rPr lang="en-US" altLang="en-US" b="0"/>
              <a:t> </a:t>
            </a:r>
            <a:r>
              <a:rPr lang="en-GB" altLang="en-US" b="0"/>
              <a:t>नंदनगढ़</a:t>
            </a:r>
            <a:r>
              <a:rPr lang="en-US" altLang="en-US" b="0"/>
              <a:t>,</a:t>
            </a:r>
            <a:r>
              <a:rPr lang="en-GB" altLang="en-US" b="0"/>
              <a:t>लौरिया</a:t>
            </a:r>
            <a:r>
              <a:rPr lang="en-US" altLang="en-US" b="0"/>
              <a:t> </a:t>
            </a:r>
            <a:r>
              <a:rPr lang="en-GB" altLang="en-US" b="0"/>
              <a:t>अरेराज</a:t>
            </a:r>
            <a:r>
              <a:rPr lang="en-US" altLang="en-US" b="0"/>
              <a:t> ( </a:t>
            </a:r>
            <a:r>
              <a:rPr lang="en-GB" altLang="en-US" b="0"/>
              <a:t>पश्चिमी</a:t>
            </a:r>
            <a:r>
              <a:rPr lang="en-US" altLang="en-US" b="0"/>
              <a:t> </a:t>
            </a:r>
            <a:r>
              <a:rPr lang="en-GB" altLang="en-US" b="0"/>
              <a:t>चंपारण</a:t>
            </a:r>
            <a:r>
              <a:rPr lang="en-US" altLang="en-US" b="0"/>
              <a:t> ),</a:t>
            </a:r>
            <a:r>
              <a:rPr lang="en-GB" altLang="en-US" b="0"/>
              <a:t>रामपूर्वा</a:t>
            </a:r>
            <a:r>
              <a:rPr lang="en-US" altLang="en-US" b="0"/>
              <a:t> ( </a:t>
            </a:r>
            <a:r>
              <a:rPr lang="en-GB" altLang="en-US" b="0"/>
              <a:t>पूर्वी</a:t>
            </a:r>
            <a:r>
              <a:rPr lang="en-US" altLang="en-US" b="0"/>
              <a:t> </a:t>
            </a:r>
            <a:r>
              <a:rPr lang="en-GB" altLang="en-US" b="0"/>
              <a:t>चंपारण</a:t>
            </a:r>
            <a:r>
              <a:rPr lang="en-US" altLang="en-US" b="0"/>
              <a:t> ) और </a:t>
            </a:r>
            <a:r>
              <a:rPr lang="en-GB" altLang="en-US" b="0"/>
              <a:t>बसाढ</a:t>
            </a:r>
            <a:r>
              <a:rPr lang="en-US" altLang="en-US" b="0"/>
              <a:t> ( </a:t>
            </a:r>
            <a:r>
              <a:rPr lang="en-GB" altLang="en-US" b="0"/>
              <a:t>वैशाली</a:t>
            </a:r>
            <a:r>
              <a:rPr lang="en-US" altLang="en-US" b="0"/>
              <a:t> )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GB" altLang="en-US" b="0"/>
              <a:t>स्तम्भ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शीर्ष</a:t>
            </a:r>
            <a:r>
              <a:rPr lang="en-US" altLang="en-US" b="0"/>
              <a:t> पर </a:t>
            </a:r>
            <a:r>
              <a:rPr lang="en-IN" altLang="en-US" b="0"/>
              <a:t>मुख्यतः</a:t>
            </a:r>
            <a:r>
              <a:rPr lang="en-US" altLang="en-US" b="0"/>
              <a:t> ' </a:t>
            </a:r>
            <a:r>
              <a:rPr lang="en-GB" altLang="en-US" b="0"/>
              <a:t>सिंह</a:t>
            </a:r>
            <a:r>
              <a:rPr lang="en-US" altLang="en-US" b="0"/>
              <a:t> ' </a:t>
            </a:r>
            <a:r>
              <a:rPr lang="en-GB" altLang="en-US" b="0"/>
              <a:t>का</a:t>
            </a:r>
            <a:r>
              <a:rPr lang="en-US" altLang="en-US" b="0"/>
              <a:t> प्रयोग </a:t>
            </a:r>
            <a:r>
              <a:rPr lang="en-GB" altLang="en-US" b="0"/>
              <a:t>हुआ</a:t>
            </a:r>
            <a:r>
              <a:rPr lang="en-US" altLang="en-US" b="0"/>
              <a:t> है </a:t>
            </a:r>
            <a:r>
              <a:rPr lang="en-GB" altLang="en-US" b="0"/>
              <a:t>मगर</a:t>
            </a:r>
            <a:r>
              <a:rPr lang="en-US" altLang="en-US" b="0"/>
              <a:t> </a:t>
            </a:r>
            <a:r>
              <a:rPr lang="en-GB" altLang="en-US" b="0"/>
              <a:t>रामपूर्वा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प्राप्त</a:t>
            </a:r>
            <a:r>
              <a:rPr lang="en-US" altLang="en-US" b="0"/>
              <a:t> </a:t>
            </a:r>
            <a:r>
              <a:rPr lang="en-GB" altLang="en-US" b="0"/>
              <a:t>स्तम्भ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सांड की</a:t>
            </a:r>
            <a:r>
              <a:rPr lang="en-US" altLang="en-US" b="0"/>
              <a:t> </a:t>
            </a:r>
            <a:r>
              <a:rPr lang="en-GB" altLang="en-US" b="0"/>
              <a:t>आकृति</a:t>
            </a:r>
            <a:r>
              <a:rPr lang="en-US" altLang="en-US" b="0"/>
              <a:t> </a:t>
            </a:r>
            <a:r>
              <a:rPr lang="en-GB" altLang="en-US" b="0"/>
              <a:t>बनी</a:t>
            </a:r>
            <a:r>
              <a:rPr lang="en-US" altLang="en-US" b="0"/>
              <a:t> हुई है</a:t>
            </a:r>
            <a:r>
              <a:rPr lang="en-GB" altLang="en-US" b="0"/>
              <a:t>।</a:t>
            </a:r>
            <a:r>
              <a:rPr lang="en-US" altLang="en-US" b="0"/>
              <a:t> ' </a:t>
            </a:r>
            <a:r>
              <a:rPr lang="en-GB" altLang="en-US" b="0"/>
              <a:t>सिंह</a:t>
            </a:r>
            <a:r>
              <a:rPr lang="en-US" altLang="en-US" b="0"/>
              <a:t> '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बनावट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विदेशी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प्रभाव</a:t>
            </a:r>
            <a:r>
              <a:rPr lang="en-US" altLang="en-US" b="0"/>
              <a:t> </a:t>
            </a:r>
            <a:r>
              <a:rPr lang="en-GB" altLang="en-US" b="0"/>
              <a:t>देखें जाते सकते</a:t>
            </a:r>
            <a:r>
              <a:rPr lang="en-US" altLang="en-US" b="0"/>
              <a:t> हैं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US" altLang="en-US" b="1"/>
              <a:t> </a:t>
            </a:r>
            <a:r>
              <a:rPr lang="en-US" altLang="en-US" b="0"/>
              <a:t> 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GB" altLang="en-US" b="1"/>
              <a:t>ख</a:t>
            </a:r>
            <a:r>
              <a:rPr lang="en-US" altLang="en-US" b="1"/>
              <a:t>.     </a:t>
            </a:r>
            <a:r>
              <a:rPr lang="en-GB" altLang="en-US" b="1"/>
              <a:t>स्तूप</a:t>
            </a:r>
            <a:r>
              <a:rPr lang="en-US" altLang="en-US" b="1"/>
              <a:t>   ----   </a:t>
            </a:r>
            <a:r>
              <a:rPr lang="en-GB" altLang="en-US" b="0"/>
              <a:t>स्तूप</a:t>
            </a:r>
            <a:r>
              <a:rPr lang="en-US" altLang="en-US" b="0"/>
              <a:t> </a:t>
            </a:r>
            <a:r>
              <a:rPr lang="en-GB" altLang="en-US" b="0"/>
              <a:t>उल्टे</a:t>
            </a:r>
            <a:r>
              <a:rPr lang="en-US" altLang="en-US" b="0"/>
              <a:t> </a:t>
            </a:r>
            <a:r>
              <a:rPr lang="en-GB" altLang="en-US" b="0"/>
              <a:t>कटोरे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आकार</a:t>
            </a:r>
            <a:r>
              <a:rPr lang="en-US" altLang="en-US" b="0"/>
              <a:t> का </a:t>
            </a:r>
            <a:r>
              <a:rPr lang="en-GB" altLang="en-US" b="0"/>
              <a:t>पत्थर</a:t>
            </a:r>
            <a:r>
              <a:rPr lang="en-US" altLang="en-US" b="0"/>
              <a:t> </a:t>
            </a:r>
            <a:r>
              <a:rPr lang="en-GB" altLang="en-US" b="0"/>
              <a:t>अथवा</a:t>
            </a:r>
            <a:r>
              <a:rPr lang="en-US" altLang="en-US" b="0"/>
              <a:t> </a:t>
            </a:r>
            <a:r>
              <a:rPr lang="en-GB" altLang="en-US" b="0"/>
              <a:t>ईंटों</a:t>
            </a:r>
            <a:r>
              <a:rPr lang="en-US" altLang="en-US" b="0"/>
              <a:t> से निर्मित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ठोस</a:t>
            </a:r>
            <a:r>
              <a:rPr lang="en-US" altLang="en-US" b="0"/>
              <a:t> </a:t>
            </a:r>
            <a:r>
              <a:rPr lang="en-GB" altLang="en-US" b="0"/>
              <a:t>गुम्बद</a:t>
            </a:r>
            <a:r>
              <a:rPr lang="en-US" altLang="en-US" b="0"/>
              <a:t> </a:t>
            </a:r>
            <a:r>
              <a:rPr lang="en-GB" altLang="en-US" b="0"/>
              <a:t>होता</a:t>
            </a:r>
            <a:r>
              <a:rPr lang="en-US" altLang="en-US" b="0"/>
              <a:t> था, जिसमें </a:t>
            </a:r>
            <a:r>
              <a:rPr lang="en-GB" altLang="en-US" b="0"/>
              <a:t>मृतकों</a:t>
            </a:r>
            <a:r>
              <a:rPr lang="en-US" altLang="en-US" b="0"/>
              <a:t> के </a:t>
            </a:r>
            <a:r>
              <a:rPr lang="en-GB" altLang="en-US" b="0"/>
              <a:t>अवशेष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रखा</a:t>
            </a:r>
            <a:r>
              <a:rPr lang="en-US" altLang="en-US" b="0"/>
              <a:t> जाता था</a:t>
            </a:r>
            <a:r>
              <a:rPr lang="en-GB" altLang="en-US" b="0"/>
              <a:t>।</a:t>
            </a:r>
            <a:r>
              <a:rPr lang="en-US" altLang="en-US" b="0"/>
              <a:t> महात्मा बुद्ध के </a:t>
            </a:r>
            <a:r>
              <a:rPr lang="en-GB" altLang="en-US" b="0"/>
              <a:t>अवशेषों</a:t>
            </a:r>
            <a:r>
              <a:rPr lang="en-US" altLang="en-US" b="0"/>
              <a:t> को </a:t>
            </a:r>
            <a:r>
              <a:rPr lang="en-GB" altLang="en-US" b="0"/>
              <a:t>सुरक्षित</a:t>
            </a:r>
            <a:r>
              <a:rPr lang="en-US" altLang="en-US" b="0"/>
              <a:t> रखने के </a:t>
            </a:r>
            <a:r>
              <a:rPr lang="en-GB" altLang="en-US" b="0"/>
              <a:t>उद्देश्य</a:t>
            </a:r>
            <a:r>
              <a:rPr lang="en-US" altLang="en-US" b="0"/>
              <a:t> से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मुख्यतया</a:t>
            </a:r>
            <a:r>
              <a:rPr lang="en-US" altLang="en-US" b="0"/>
              <a:t> </a:t>
            </a:r>
            <a:r>
              <a:rPr lang="en-GB" altLang="en-US" b="0"/>
              <a:t>स्तूपों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निर्माण</a:t>
            </a:r>
            <a:r>
              <a:rPr lang="en-US" altLang="en-US" b="0"/>
              <a:t> किया </a:t>
            </a:r>
            <a:r>
              <a:rPr lang="en-GB" altLang="en-US" b="0"/>
              <a:t>गया</a:t>
            </a:r>
            <a:r>
              <a:rPr lang="en-US" altLang="en-US" b="0"/>
              <a:t> था </a:t>
            </a:r>
            <a:r>
              <a:rPr lang="en-GB" altLang="en-US" b="0"/>
              <a:t>स्तूप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ऊपर</a:t>
            </a:r>
            <a:r>
              <a:rPr lang="en-US" altLang="en-US" b="0"/>
              <a:t> </a:t>
            </a:r>
            <a:r>
              <a:rPr lang="en-GB" altLang="en-US" b="0"/>
              <a:t>काष्ठ</a:t>
            </a:r>
            <a:r>
              <a:rPr lang="en-US" altLang="en-US" b="0"/>
              <a:t> </a:t>
            </a:r>
            <a:r>
              <a:rPr lang="en-GB" altLang="en-US" b="0"/>
              <a:t>अथवा</a:t>
            </a:r>
            <a:r>
              <a:rPr lang="en-US" altLang="en-US" b="0"/>
              <a:t> </a:t>
            </a:r>
            <a:r>
              <a:rPr lang="en-GB" altLang="en-US" b="0"/>
              <a:t>पत्थर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छत्र</a:t>
            </a:r>
            <a:r>
              <a:rPr lang="en-US" altLang="en-US" b="0"/>
              <a:t> </a:t>
            </a:r>
            <a:r>
              <a:rPr lang="en-GB" altLang="en-US" b="0"/>
              <a:t>होता</a:t>
            </a:r>
            <a:r>
              <a:rPr lang="en-US" altLang="en-US" b="0"/>
              <a:t> था</a:t>
            </a:r>
            <a:r>
              <a:rPr lang="en-GB" altLang="en-US" b="0"/>
              <a:t>।स्तूप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परिक्रमा</a:t>
            </a:r>
            <a:r>
              <a:rPr lang="en-US" altLang="en-US" b="0"/>
              <a:t> करने के लिए </a:t>
            </a:r>
            <a:r>
              <a:rPr lang="en-GB" altLang="en-US" b="0"/>
              <a:t>उसके</a:t>
            </a:r>
            <a:r>
              <a:rPr lang="en-US" altLang="en-US" b="0"/>
              <a:t> </a:t>
            </a:r>
            <a:r>
              <a:rPr lang="en-GB" altLang="en-US" b="0"/>
              <a:t>चारों</a:t>
            </a:r>
            <a:r>
              <a:rPr lang="en-US" altLang="en-US" b="0"/>
              <a:t> ओर </a:t>
            </a:r>
            <a:r>
              <a:rPr lang="en-GB" altLang="en-US" b="0"/>
              <a:t>प्रदक्षिणा</a:t>
            </a:r>
            <a:r>
              <a:rPr lang="en-US" altLang="en-US" b="0"/>
              <a:t>- </a:t>
            </a:r>
            <a:r>
              <a:rPr lang="en-GB" altLang="en-US" b="0"/>
              <a:t>पर होता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परम्परा के अनुसार </a:t>
            </a:r>
            <a:r>
              <a:rPr lang="en-GB" altLang="en-US" b="0"/>
              <a:t>सम्राट</a:t>
            </a:r>
            <a:r>
              <a:rPr lang="en-US" altLang="en-US" b="0"/>
              <a:t> अशोक ने 84 </a:t>
            </a:r>
            <a:r>
              <a:rPr lang="en-GB" altLang="en-US" b="0"/>
              <a:t>हजार</a:t>
            </a:r>
            <a:r>
              <a:rPr lang="en-US" altLang="en-US" b="0"/>
              <a:t> </a:t>
            </a:r>
            <a:r>
              <a:rPr lang="en-GB" altLang="en-US" b="0"/>
              <a:t>स्तूपों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निर्माण करवाया था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US" altLang="en-US" b="1"/>
              <a:t> </a:t>
            </a:r>
            <a:r>
              <a:rPr lang="en-GB" altLang="en-US" b="1"/>
              <a:t>ग</a:t>
            </a:r>
            <a:r>
              <a:rPr lang="en-US" altLang="en-US" b="1"/>
              <a:t>.    </a:t>
            </a:r>
            <a:r>
              <a:rPr lang="en-GB" altLang="en-US" b="1"/>
              <a:t>पाषाण</a:t>
            </a:r>
            <a:r>
              <a:rPr lang="en-US" altLang="en-US" b="1"/>
              <a:t> </a:t>
            </a:r>
            <a:r>
              <a:rPr lang="en-GB" altLang="en-US" b="1"/>
              <a:t>वैदिका</a:t>
            </a:r>
            <a:r>
              <a:rPr lang="en-US" altLang="en-US" b="1"/>
              <a:t>   --- </a:t>
            </a:r>
            <a:r>
              <a:rPr lang="en-US" altLang="en-US" b="0"/>
              <a:t>     </a:t>
            </a:r>
            <a:r>
              <a:rPr lang="en-GB" altLang="en-US" b="0"/>
              <a:t>मौर्य</a:t>
            </a:r>
            <a:r>
              <a:rPr lang="en-US" altLang="en-US" b="0"/>
              <a:t> का</a:t>
            </a:r>
            <a:r>
              <a:rPr lang="en-GB" altLang="en-US" b="0"/>
              <a:t>लीन</a:t>
            </a:r>
            <a:r>
              <a:rPr lang="en-US" altLang="en-US" b="0"/>
              <a:t> </a:t>
            </a:r>
            <a:r>
              <a:rPr lang="en-GB" altLang="en-US" b="0"/>
              <a:t>स्तूप</a:t>
            </a:r>
            <a:r>
              <a:rPr lang="en-US" altLang="en-US" b="0"/>
              <a:t> </a:t>
            </a:r>
            <a:r>
              <a:rPr lang="en-GB" altLang="en-US" b="0"/>
              <a:t>विहार</a:t>
            </a:r>
            <a:r>
              <a:rPr lang="en-US" altLang="en-US" b="0"/>
              <a:t> </a:t>
            </a:r>
            <a:r>
              <a:rPr lang="en-GB" altLang="en-US" b="0"/>
              <a:t>वेदिकाओं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घिरे</a:t>
            </a:r>
            <a:r>
              <a:rPr lang="en-US" altLang="en-US" b="0"/>
              <a:t> हुए </a:t>
            </a:r>
            <a:r>
              <a:rPr lang="en-GB" altLang="en-US" b="0"/>
              <a:t>होते</a:t>
            </a:r>
            <a:r>
              <a:rPr lang="en-US" altLang="en-US" b="0"/>
              <a:t> </a:t>
            </a:r>
            <a:r>
              <a:rPr lang="en-GB" altLang="en-US" b="0"/>
              <a:t>थे।</a:t>
            </a:r>
            <a:r>
              <a:rPr lang="en-US" altLang="en-US" b="0"/>
              <a:t> </a:t>
            </a:r>
            <a:r>
              <a:rPr lang="en-GB" altLang="en-US" b="0"/>
              <a:t>इनमें</a:t>
            </a:r>
            <a:r>
              <a:rPr lang="en-US" altLang="en-US" b="0"/>
              <a:t> से कुछ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भग्नावशेष</a:t>
            </a:r>
            <a:r>
              <a:rPr lang="en-US" altLang="en-US" b="0"/>
              <a:t> </a:t>
            </a:r>
            <a:r>
              <a:rPr lang="en-GB" altLang="en-US" b="0"/>
              <a:t>मिले</a:t>
            </a:r>
            <a:r>
              <a:rPr lang="en-US" altLang="en-US" b="0"/>
              <a:t> </a:t>
            </a:r>
            <a:r>
              <a:rPr lang="en-GB" altLang="en-US" b="0"/>
              <a:t>हैं।</a:t>
            </a:r>
            <a:r>
              <a:rPr lang="en-US" altLang="en-US" b="0"/>
              <a:t> पाटलिपुत्र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खुदाई</a:t>
            </a:r>
            <a:r>
              <a:rPr lang="en-US" altLang="en-US" b="0"/>
              <a:t> में </a:t>
            </a:r>
            <a:r>
              <a:rPr lang="en-GB" altLang="en-US" b="0"/>
              <a:t>तीन</a:t>
            </a:r>
            <a:r>
              <a:rPr lang="en-US" altLang="en-US" b="0"/>
              <a:t> </a:t>
            </a:r>
            <a:r>
              <a:rPr lang="en-GB" altLang="en-US" b="0"/>
              <a:t>वेदिकाओं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टुकड़े</a:t>
            </a:r>
            <a:r>
              <a:rPr lang="en-US" altLang="en-US" b="0"/>
              <a:t> </a:t>
            </a:r>
            <a:r>
              <a:rPr lang="en-GB" altLang="en-US" b="0"/>
              <a:t>प्राप्त</a:t>
            </a:r>
            <a:r>
              <a:rPr lang="en-US" altLang="en-US" b="0"/>
              <a:t> </a:t>
            </a:r>
            <a:r>
              <a:rPr lang="en-GB" altLang="en-US" b="0"/>
              <a:t>हुए</a:t>
            </a:r>
            <a:r>
              <a:rPr lang="en-US" altLang="en-US" b="0"/>
              <a:t> हैं, जो </a:t>
            </a:r>
            <a:r>
              <a:rPr lang="en-GB" altLang="en-US" b="0"/>
              <a:t>चमकीली</a:t>
            </a:r>
            <a:r>
              <a:rPr lang="en-US" altLang="en-US" b="0"/>
              <a:t> </a:t>
            </a:r>
            <a:r>
              <a:rPr lang="en-GB" altLang="en-US" b="0"/>
              <a:t>पालिश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कारण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 </a:t>
            </a:r>
            <a:r>
              <a:rPr lang="en-GB" altLang="en-US" b="0"/>
              <a:t>कालीन</a:t>
            </a:r>
            <a:r>
              <a:rPr lang="en-US" altLang="en-US" b="0"/>
              <a:t> </a:t>
            </a:r>
            <a:r>
              <a:rPr lang="en-GB" altLang="en-US" b="0"/>
              <a:t>माने</a:t>
            </a:r>
            <a:r>
              <a:rPr lang="en-US" altLang="en-US" b="0"/>
              <a:t> </a:t>
            </a:r>
            <a:r>
              <a:rPr lang="en-GB" altLang="en-US" b="0"/>
              <a:t>जाते</a:t>
            </a:r>
            <a:r>
              <a:rPr lang="en-US" altLang="en-US" b="0"/>
              <a:t> हैं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</a:t>
            </a:r>
            <a:r>
              <a:rPr lang="en-GB" altLang="en-US" b="1"/>
              <a:t>घ.</a:t>
            </a:r>
            <a:r>
              <a:rPr lang="en-US" altLang="en-US" b="1"/>
              <a:t>    </a:t>
            </a:r>
            <a:r>
              <a:rPr lang="en-GB" altLang="en-US" b="1"/>
              <a:t>गुहा</a:t>
            </a:r>
            <a:r>
              <a:rPr lang="en-US" altLang="en-US" b="1"/>
              <a:t>  </a:t>
            </a:r>
            <a:r>
              <a:rPr lang="en-GB" altLang="en-US" b="1"/>
              <a:t>विहार</a:t>
            </a:r>
            <a:r>
              <a:rPr lang="en-US" altLang="en-US" b="1"/>
              <a:t>     ----       </a:t>
            </a:r>
            <a:r>
              <a:rPr lang="en-GB" altLang="en-US" b="1"/>
              <a:t>सम्राट</a:t>
            </a:r>
            <a:r>
              <a:rPr lang="en-US" altLang="en-US" b="1"/>
              <a:t> अशोक ने </a:t>
            </a:r>
            <a:r>
              <a:rPr lang="en-GB" altLang="en-US" b="1"/>
              <a:t>भिक्षुओं</a:t>
            </a:r>
            <a:r>
              <a:rPr lang="en-US" altLang="en-US" b="1"/>
              <a:t> क</a:t>
            </a:r>
            <a:r>
              <a:rPr lang="en-GB" altLang="en-US" b="1"/>
              <a:t>े</a:t>
            </a:r>
            <a:r>
              <a:rPr lang="en-US" altLang="en-US" b="0"/>
              <a:t> </a:t>
            </a:r>
            <a:r>
              <a:rPr lang="en-GB" altLang="en-US" b="0"/>
              <a:t>रहने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गुफाओं</a:t>
            </a:r>
            <a:r>
              <a:rPr lang="en-US" altLang="en-US" b="0"/>
              <a:t> क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रुप</a:t>
            </a:r>
            <a:r>
              <a:rPr lang="en-US" altLang="en-US" b="0"/>
              <a:t> में </a:t>
            </a:r>
            <a:r>
              <a:rPr lang="en-GB" altLang="en-US" b="0"/>
              <a:t>विहार</a:t>
            </a:r>
            <a:r>
              <a:rPr lang="en-US" altLang="en-US" b="0"/>
              <a:t> </a:t>
            </a:r>
            <a:r>
              <a:rPr lang="en-GB" altLang="en-US" b="0"/>
              <a:t>बनवाए</a:t>
            </a:r>
            <a:r>
              <a:rPr lang="en-US" altLang="en-US" b="0"/>
              <a:t> थे</a:t>
            </a:r>
            <a:r>
              <a:rPr lang="en-GB" altLang="en-US" b="0"/>
              <a:t>।</a:t>
            </a:r>
            <a:r>
              <a:rPr lang="en-US" altLang="en-US" b="0"/>
              <a:t> उसने </a:t>
            </a:r>
            <a:r>
              <a:rPr lang="en-GB" altLang="en-US" b="0"/>
              <a:t>चट्टानों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काटकर</a:t>
            </a:r>
            <a:r>
              <a:rPr lang="en-US" altLang="en-US" b="0"/>
              <a:t> </a:t>
            </a:r>
            <a:r>
              <a:rPr lang="en-GB" altLang="en-US" b="0"/>
              <a:t>कंदराओं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निर्माण</a:t>
            </a:r>
            <a:r>
              <a:rPr lang="en-US" altLang="en-US" b="0"/>
              <a:t> </a:t>
            </a:r>
            <a:r>
              <a:rPr lang="en-GB" altLang="en-US" b="0"/>
              <a:t>करवाया</a:t>
            </a:r>
            <a:r>
              <a:rPr lang="en-US" altLang="en-US" b="0"/>
              <a:t>, जो </a:t>
            </a:r>
            <a:r>
              <a:rPr lang="en-GB" altLang="en-US" b="0"/>
              <a:t>एक</a:t>
            </a:r>
            <a:r>
              <a:rPr lang="en-US" altLang="en-US" b="0"/>
              <a:t> नई </a:t>
            </a:r>
            <a:r>
              <a:rPr lang="en-GB" altLang="en-US" b="0"/>
              <a:t>शैली</a:t>
            </a:r>
            <a:r>
              <a:rPr lang="en-US" altLang="en-US" b="0"/>
              <a:t> </a:t>
            </a:r>
            <a:r>
              <a:rPr lang="en-GB" altLang="en-US" b="0"/>
              <a:t>थी।</a:t>
            </a:r>
            <a:r>
              <a:rPr lang="en-US" altLang="en-US" b="0"/>
              <a:t> </a:t>
            </a:r>
            <a:r>
              <a:rPr lang="en-GB" altLang="en-US" b="0"/>
              <a:t>इन</a:t>
            </a:r>
            <a:r>
              <a:rPr lang="en-US" altLang="en-US" b="0"/>
              <a:t> </a:t>
            </a:r>
            <a:r>
              <a:rPr lang="en-GB" altLang="en-US" b="0"/>
              <a:t>गुफाओं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समूह</a:t>
            </a:r>
            <a:r>
              <a:rPr lang="en-US" altLang="en-US" b="0"/>
              <a:t> </a:t>
            </a:r>
            <a:r>
              <a:rPr lang="en-GB" altLang="en-US" b="0"/>
              <a:t>गया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25 </a:t>
            </a:r>
            <a:r>
              <a:rPr lang="en-GB" altLang="en-US" b="0"/>
              <a:t>कि</a:t>
            </a:r>
            <a:r>
              <a:rPr lang="en-US" altLang="en-US" b="0"/>
              <a:t>. </a:t>
            </a:r>
            <a:r>
              <a:rPr lang="en-GB" altLang="en-US" b="0"/>
              <a:t>मी.दूर</a:t>
            </a:r>
            <a:r>
              <a:rPr lang="en-US" altLang="en-US" b="0"/>
              <a:t> </a:t>
            </a:r>
            <a:r>
              <a:rPr lang="en-GB" altLang="en-US" b="0"/>
              <a:t>उत्तर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बराबर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नागार्जुनी</a:t>
            </a:r>
            <a:r>
              <a:rPr lang="en-US" altLang="en-US" b="0"/>
              <a:t> </a:t>
            </a:r>
            <a:r>
              <a:rPr lang="en-GB" altLang="en-US" b="0"/>
              <a:t>पहाड़ी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( </a:t>
            </a:r>
            <a:r>
              <a:rPr lang="en-GB" altLang="en-US" b="0"/>
              <a:t>जहानाबाद</a:t>
            </a:r>
            <a:r>
              <a:rPr lang="en-US" altLang="en-US" b="0"/>
              <a:t> ) </a:t>
            </a:r>
            <a:r>
              <a:rPr lang="en-GB" altLang="en-US" b="0"/>
              <a:t>प्राप्त</a:t>
            </a:r>
            <a:r>
              <a:rPr lang="en-US" altLang="en-US" b="0"/>
              <a:t> </a:t>
            </a:r>
            <a:r>
              <a:rPr lang="en-GB" altLang="en-US" b="0"/>
              <a:t>हुआ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गुफाओं</a:t>
            </a:r>
            <a:r>
              <a:rPr lang="en-US" altLang="en-US" b="0"/>
              <a:t> क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भीतरी</a:t>
            </a:r>
            <a:r>
              <a:rPr lang="en-US" altLang="en-US" b="0"/>
              <a:t> भाग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चमकीली</a:t>
            </a:r>
            <a:r>
              <a:rPr lang="en-US" altLang="en-US" b="0"/>
              <a:t> पालिश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उपयोग</a:t>
            </a:r>
            <a:r>
              <a:rPr lang="en-US" altLang="en-US" b="0"/>
              <a:t> </a:t>
            </a:r>
            <a:r>
              <a:rPr lang="en-GB" altLang="en-US" b="0"/>
              <a:t>इनकी</a:t>
            </a:r>
            <a:r>
              <a:rPr lang="en-US" altLang="en-US" b="0"/>
              <a:t> </a:t>
            </a:r>
            <a:r>
              <a:rPr lang="en-GB" altLang="en-US" b="0"/>
              <a:t>विशिष्टता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1"/>
              <a:t>  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*</a:t>
            </a:r>
            <a:r>
              <a:rPr lang="en-US" altLang="en-US" b="1"/>
              <a:t>     </a:t>
            </a:r>
            <a:r>
              <a:rPr lang="en-GB" altLang="en-US" b="1"/>
              <a:t>दशरथ</a:t>
            </a:r>
            <a:r>
              <a:rPr lang="en-US" altLang="en-US" b="1"/>
              <a:t>  </a:t>
            </a:r>
            <a:r>
              <a:rPr lang="en-GB" altLang="en-US" b="1"/>
              <a:t>कालीन</a:t>
            </a:r>
            <a:r>
              <a:rPr lang="en-US" altLang="en-US" b="1"/>
              <a:t>  </a:t>
            </a:r>
            <a:r>
              <a:rPr lang="en-GB" altLang="en-US" b="1"/>
              <a:t>कला</a:t>
            </a:r>
            <a:r>
              <a:rPr lang="en-US" altLang="en-US" b="1"/>
              <a:t>    </a:t>
            </a:r>
            <a:r>
              <a:rPr lang="en-US" altLang="en-US" b="0"/>
              <a:t>  </a:t>
            </a:r>
            <a:r>
              <a:rPr lang="en-US" altLang="en-US" b="1"/>
              <a:t>----</a:t>
            </a:r>
            <a:r>
              <a:rPr lang="en-US" altLang="en-US" b="0"/>
              <a:t>      </a:t>
            </a:r>
            <a:r>
              <a:rPr lang="en-GB" altLang="en-US" b="0"/>
              <a:t>अशोक</a:t>
            </a:r>
            <a:r>
              <a:rPr lang="en-US" altLang="en-US" b="0"/>
              <a:t> के </a:t>
            </a:r>
            <a:r>
              <a:rPr lang="en-GB" altLang="en-US" b="0"/>
              <a:t>पुत्र</a:t>
            </a:r>
            <a:r>
              <a:rPr lang="en-US" altLang="en-US" b="0"/>
              <a:t> </a:t>
            </a:r>
            <a:r>
              <a:rPr lang="en-GB" altLang="en-US" b="0"/>
              <a:t>दशरथ</a:t>
            </a:r>
            <a:r>
              <a:rPr lang="en-US" altLang="en-US" b="0"/>
              <a:t> ने </a:t>
            </a:r>
            <a:r>
              <a:rPr lang="en-GB" altLang="en-US" b="0"/>
              <a:t>नागार्जुनी</a:t>
            </a:r>
            <a:r>
              <a:rPr lang="en-US" altLang="en-US" b="0"/>
              <a:t> </a:t>
            </a:r>
            <a:r>
              <a:rPr lang="en-GB" altLang="en-US" b="0"/>
              <a:t>पहाड़ियों</a:t>
            </a:r>
            <a:r>
              <a:rPr lang="en-US" altLang="en-US" b="0"/>
              <a:t> में </a:t>
            </a:r>
            <a:r>
              <a:rPr lang="en-GB" altLang="en-US" b="0"/>
              <a:t>गोपिका</a:t>
            </a:r>
            <a:r>
              <a:rPr lang="en-US" altLang="en-US" b="0"/>
              <a:t> </a:t>
            </a:r>
            <a:r>
              <a:rPr lang="en-GB" altLang="en-US" b="0"/>
              <a:t>गुफा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निर्माण</a:t>
            </a:r>
            <a:r>
              <a:rPr lang="en-US" altLang="en-US" b="0"/>
              <a:t> </a:t>
            </a:r>
            <a:r>
              <a:rPr lang="en-GB" altLang="en-US" b="0"/>
              <a:t>आजीवकों</a:t>
            </a:r>
            <a:r>
              <a:rPr lang="en-US" altLang="en-US" b="0"/>
              <a:t> के </a:t>
            </a:r>
            <a:r>
              <a:rPr lang="en-GB" altLang="en-US" b="0"/>
              <a:t>रहने</a:t>
            </a:r>
            <a:r>
              <a:rPr lang="en-US" altLang="en-US" b="0"/>
              <a:t> के लिए </a:t>
            </a:r>
            <a:r>
              <a:rPr lang="en-GB" altLang="en-US" b="0"/>
              <a:t>करवाया।इसी</a:t>
            </a:r>
            <a:r>
              <a:rPr lang="en-US" altLang="en-US" b="0"/>
              <a:t> </a:t>
            </a:r>
            <a:r>
              <a:rPr lang="en-GB" altLang="en-US" b="0"/>
              <a:t>समय</a:t>
            </a:r>
            <a:r>
              <a:rPr lang="en-US" altLang="en-US" b="0"/>
              <a:t> </a:t>
            </a:r>
            <a:r>
              <a:rPr lang="en-GB" altLang="en-US" b="0"/>
              <a:t>निर्मित</a:t>
            </a:r>
            <a:r>
              <a:rPr lang="en-US" altLang="en-US" b="0"/>
              <a:t> </a:t>
            </a:r>
            <a:r>
              <a:rPr lang="en-GB" altLang="en-US" b="0"/>
              <a:t>लोमेश</a:t>
            </a:r>
            <a:r>
              <a:rPr lang="en-US" altLang="en-US" b="0"/>
              <a:t> </a:t>
            </a:r>
            <a:r>
              <a:rPr lang="en-GB" altLang="en-US" b="0"/>
              <a:t>ऋषि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गुफा</a:t>
            </a:r>
            <a:r>
              <a:rPr lang="en-US" altLang="en-US" b="0"/>
              <a:t> ( </a:t>
            </a:r>
            <a:r>
              <a:rPr lang="en-GB" altLang="en-US" b="0"/>
              <a:t>जहानाबाद</a:t>
            </a:r>
            <a:r>
              <a:rPr lang="en-US" altLang="en-US" b="0"/>
              <a:t> )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काफी</a:t>
            </a:r>
            <a:r>
              <a:rPr lang="en-US" altLang="en-US" b="0"/>
              <a:t> </a:t>
            </a:r>
            <a:r>
              <a:rPr lang="en-GB" altLang="en-US" b="0"/>
              <a:t>प्रसिद्ध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     </a:t>
            </a:r>
            <a:r>
              <a:rPr lang="en-GB" altLang="en-US" b="1"/>
              <a:t>लोक</a:t>
            </a:r>
            <a:r>
              <a:rPr lang="en-US" altLang="en-US" b="1"/>
              <a:t> </a:t>
            </a:r>
            <a:r>
              <a:rPr lang="en-GB" altLang="en-US" b="1"/>
              <a:t>कला</a:t>
            </a:r>
            <a:r>
              <a:rPr lang="en-US" altLang="en-US" b="1"/>
              <a:t> एवं मूर्तिकला    ---- </a:t>
            </a:r>
            <a:r>
              <a:rPr lang="en-US" altLang="en-US" b="0"/>
              <a:t>    </a:t>
            </a:r>
            <a:r>
              <a:rPr lang="en-GB" altLang="en-US" b="0"/>
              <a:t>मौर्य</a:t>
            </a:r>
            <a:r>
              <a:rPr lang="en-US" altLang="en-US" b="0"/>
              <a:t> काल में </a:t>
            </a:r>
            <a:r>
              <a:rPr lang="en-GB" altLang="en-US" b="0"/>
              <a:t>राजकीय</a:t>
            </a:r>
            <a:r>
              <a:rPr lang="en-US" altLang="en-US" b="0"/>
              <a:t> </a:t>
            </a:r>
            <a:r>
              <a:rPr lang="en-GB" altLang="en-US" b="0"/>
              <a:t>दरबार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बाहर</a:t>
            </a:r>
            <a:r>
              <a:rPr lang="en-US" altLang="en-US" b="0"/>
              <a:t> </a:t>
            </a:r>
            <a:r>
              <a:rPr lang="en-GB" altLang="en-US" b="0"/>
              <a:t>जनसाधारण</a:t>
            </a:r>
            <a:r>
              <a:rPr lang="en-US" altLang="en-US" b="0"/>
              <a:t> के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का </a:t>
            </a:r>
            <a:r>
              <a:rPr lang="en-GB" altLang="en-US" b="0"/>
              <a:t>अद्भुत</a:t>
            </a:r>
            <a:r>
              <a:rPr lang="en-US" altLang="en-US" b="0"/>
              <a:t> </a:t>
            </a:r>
            <a:r>
              <a:rPr lang="en-GB" altLang="en-US" b="0"/>
              <a:t>विकास</a:t>
            </a:r>
            <a:r>
              <a:rPr lang="en-US" altLang="en-US" b="0"/>
              <a:t> हुआ, </a:t>
            </a:r>
            <a:r>
              <a:rPr lang="en-GB" altLang="en-US" b="0"/>
              <a:t>जिसे</a:t>
            </a:r>
            <a:r>
              <a:rPr lang="en-US" altLang="en-US" b="0"/>
              <a:t> </a:t>
            </a:r>
            <a:r>
              <a:rPr lang="en-GB" altLang="en-US" b="0"/>
              <a:t>लोक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कहा</a:t>
            </a:r>
            <a:r>
              <a:rPr lang="en-US" altLang="en-US" b="0"/>
              <a:t> </a:t>
            </a:r>
            <a:r>
              <a:rPr lang="en-GB" altLang="en-US" b="0"/>
              <a:t>गया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r>
              <a:rPr lang="en-US" altLang="en-US" b="0"/>
              <a:t> मूर्तिकला के </a:t>
            </a:r>
            <a:r>
              <a:rPr lang="en-GB" altLang="en-US" b="0"/>
              <a:t>श्रेष्ठ</a:t>
            </a:r>
            <a:r>
              <a:rPr lang="en-US" altLang="en-US" b="0"/>
              <a:t> </a:t>
            </a:r>
            <a:r>
              <a:rPr lang="en-GB" altLang="en-US" b="0"/>
              <a:t>नमूने</a:t>
            </a:r>
            <a:r>
              <a:rPr lang="en-US" altLang="en-US" b="0"/>
              <a:t> </a:t>
            </a:r>
            <a:r>
              <a:rPr lang="en-GB" altLang="en-US" b="0"/>
              <a:t>इसी</a:t>
            </a:r>
            <a:r>
              <a:rPr lang="en-US" altLang="en-US" b="0"/>
              <a:t>  </a:t>
            </a:r>
            <a:r>
              <a:rPr lang="en-GB" altLang="en-US" b="0"/>
              <a:t>लोक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के </a:t>
            </a:r>
            <a:r>
              <a:rPr lang="en-GB" altLang="en-US" b="0"/>
              <a:t>प्रमाण</a:t>
            </a:r>
            <a:r>
              <a:rPr lang="en-US" altLang="en-US" b="0"/>
              <a:t> </a:t>
            </a:r>
            <a:r>
              <a:rPr lang="en-GB" altLang="en-US" b="0"/>
              <a:t>हैं।</a:t>
            </a:r>
            <a:r>
              <a:rPr lang="en-US" altLang="en-US" b="0"/>
              <a:t> </a:t>
            </a:r>
            <a:r>
              <a:rPr lang="en-GB" altLang="en-US" b="0"/>
              <a:t>पटना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दीदारगंज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प्राप्त</a:t>
            </a:r>
            <a:r>
              <a:rPr lang="en-US" altLang="en-US" b="0"/>
              <a:t> </a:t>
            </a:r>
            <a:r>
              <a:rPr lang="en-GB" altLang="en-US" b="0"/>
              <a:t>यक्षी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मूर्ति</a:t>
            </a:r>
            <a:r>
              <a:rPr lang="en-US" altLang="en-US" b="0"/>
              <a:t> </a:t>
            </a:r>
            <a:r>
              <a:rPr lang="en-GB" altLang="en-US" b="0"/>
              <a:t>मौर्य</a:t>
            </a:r>
            <a:r>
              <a:rPr lang="en-US" altLang="en-US" b="0"/>
              <a:t> क</a:t>
            </a:r>
            <a:r>
              <a:rPr lang="en-GB" altLang="en-US" b="0"/>
              <a:t>ला</a:t>
            </a:r>
            <a:r>
              <a:rPr lang="en-US" altLang="en-US" b="0"/>
              <a:t> का </a:t>
            </a:r>
            <a:r>
              <a:rPr lang="en-GB" altLang="en-US" b="0"/>
              <a:t>अद्भुत</a:t>
            </a:r>
            <a:r>
              <a:rPr lang="en-US" altLang="en-US" b="0"/>
              <a:t> </a:t>
            </a:r>
            <a:r>
              <a:rPr lang="en-GB" altLang="en-US" b="0"/>
              <a:t>उदाहरण</a:t>
            </a:r>
            <a:r>
              <a:rPr lang="en-US" altLang="en-US" b="0"/>
              <a:t> </a:t>
            </a:r>
            <a:r>
              <a:rPr lang="en-GB" altLang="en-US" b="0"/>
              <a:t>है</a:t>
            </a:r>
            <a:r>
              <a:rPr lang="en-US" altLang="en-US" b="0"/>
              <a:t>,</a:t>
            </a:r>
            <a:r>
              <a:rPr lang="en-GB" altLang="en-US" b="0"/>
              <a:t>जिसे</a:t>
            </a:r>
            <a:r>
              <a:rPr lang="en-US" altLang="en-US" b="0"/>
              <a:t> ' </a:t>
            </a:r>
            <a:r>
              <a:rPr lang="en-GB" altLang="en-US" b="0"/>
              <a:t>दीदारगंज</a:t>
            </a:r>
            <a:r>
              <a:rPr lang="en-US" altLang="en-US" b="0"/>
              <a:t> </a:t>
            </a:r>
            <a:r>
              <a:rPr lang="en-GB" altLang="en-US" b="0"/>
              <a:t>यक्षी</a:t>
            </a:r>
            <a:r>
              <a:rPr lang="en-US" altLang="en-US" b="0"/>
              <a:t> ' </a:t>
            </a:r>
            <a:r>
              <a:rPr lang="en-GB" altLang="en-US" b="0"/>
              <a:t>नाम</a:t>
            </a:r>
            <a:r>
              <a:rPr lang="en-US" altLang="en-US" b="0"/>
              <a:t> दिया गया है</a:t>
            </a:r>
            <a:r>
              <a:rPr lang="en-GB" altLang="en-US" b="0"/>
              <a:t>।</a:t>
            </a:r>
            <a:r>
              <a:rPr lang="en-US" altLang="en-US" b="0"/>
              <a:t> पटना के </a:t>
            </a:r>
            <a:r>
              <a:rPr lang="en-GB" altLang="en-US" b="0"/>
              <a:t>लोहानीपुर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दो</a:t>
            </a:r>
            <a:r>
              <a:rPr lang="en-US" altLang="en-US" b="0"/>
              <a:t> </a:t>
            </a:r>
            <a:r>
              <a:rPr lang="en-GB" altLang="en-US" b="0"/>
              <a:t>पुरुषों</a:t>
            </a:r>
            <a:r>
              <a:rPr lang="en-US" altLang="en-US" b="0"/>
              <a:t> के 'न</a:t>
            </a:r>
            <a:r>
              <a:rPr lang="en-GB" altLang="en-US" b="0"/>
              <a:t>ग्न</a:t>
            </a:r>
            <a:r>
              <a:rPr lang="en-US" altLang="en-US" b="0"/>
              <a:t> </a:t>
            </a:r>
            <a:r>
              <a:rPr lang="en-GB" altLang="en-US" b="0"/>
              <a:t>शरीर</a:t>
            </a:r>
            <a:r>
              <a:rPr lang="en-US" altLang="en-US" b="0"/>
              <a:t> '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मूर्तियां</a:t>
            </a:r>
            <a:r>
              <a:rPr lang="en-US" altLang="en-US" b="0"/>
              <a:t> </a:t>
            </a:r>
            <a:r>
              <a:rPr lang="en-GB" altLang="en-US" b="0"/>
              <a:t>पर्याप्त हुई</a:t>
            </a:r>
            <a:r>
              <a:rPr lang="en-US" altLang="en-US" b="0"/>
              <a:t> </a:t>
            </a:r>
            <a:r>
              <a:rPr lang="en-GB" altLang="en-US" b="0"/>
              <a:t>हैं।बुलंदी</a:t>
            </a:r>
            <a:r>
              <a:rPr lang="en-US" altLang="en-US" b="0"/>
              <a:t> </a:t>
            </a:r>
            <a:r>
              <a:rPr lang="en-GB" altLang="en-US" b="0"/>
              <a:t>भाग से</a:t>
            </a:r>
            <a:r>
              <a:rPr lang="en-US" altLang="en-US" b="0"/>
              <a:t>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नारी</a:t>
            </a:r>
            <a:r>
              <a:rPr lang="en-US" altLang="en-US" b="0"/>
              <a:t> </a:t>
            </a:r>
            <a:r>
              <a:rPr lang="en-GB" altLang="en-US" b="0"/>
              <a:t>मूर्ति</a:t>
            </a:r>
            <a:r>
              <a:rPr lang="en-US" altLang="en-US" b="0"/>
              <a:t> </a:t>
            </a:r>
            <a:r>
              <a:rPr lang="en-GB" altLang="en-US" b="0"/>
              <a:t>प्राप्त</a:t>
            </a:r>
            <a:r>
              <a:rPr lang="en-US" altLang="en-US" b="0"/>
              <a:t>  </a:t>
            </a:r>
            <a:r>
              <a:rPr lang="en-GB" altLang="en-US" b="0"/>
              <a:t>हुई</a:t>
            </a:r>
            <a:r>
              <a:rPr lang="en-US" altLang="en-US" b="0"/>
              <a:t> </a:t>
            </a:r>
            <a:r>
              <a:rPr lang="en-GB" altLang="en-US" b="0"/>
              <a:t>है</a:t>
            </a:r>
            <a:r>
              <a:rPr lang="en-US" altLang="en-US" b="0"/>
              <a:t> </a:t>
            </a:r>
            <a:r>
              <a:rPr lang="en-GB" altLang="en-US" b="0"/>
              <a:t>जो</a:t>
            </a:r>
            <a:r>
              <a:rPr lang="en-US" altLang="en-US" b="0"/>
              <a:t> </a:t>
            </a:r>
            <a:r>
              <a:rPr lang="en-GB" altLang="en-US" b="0"/>
              <a:t>खड़ी</a:t>
            </a:r>
            <a:r>
              <a:rPr lang="en-US" altLang="en-US" b="0"/>
              <a:t> </a:t>
            </a:r>
            <a:r>
              <a:rPr lang="en-GB" altLang="en-US" b="0"/>
              <a:t>पूर्ण</a:t>
            </a:r>
            <a:r>
              <a:rPr lang="en-US" altLang="en-US" b="0"/>
              <a:t> </a:t>
            </a:r>
            <a:r>
              <a:rPr lang="en-GB" altLang="en-US" b="0"/>
              <a:t>आकार</a:t>
            </a:r>
            <a:r>
              <a:rPr lang="en-US" altLang="en-US" b="0"/>
              <a:t> में </a:t>
            </a:r>
            <a:r>
              <a:rPr lang="en-GB" altLang="en-US" b="0"/>
              <a:t>है।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</a:t>
            </a:r>
            <a:r>
              <a:rPr lang="en-GB" altLang="en-US" b="0"/>
              <a:t>‌</a:t>
            </a:r>
            <a:r>
              <a:rPr lang="en-US" altLang="en-US" b="0"/>
              <a:t>      </a:t>
            </a:r>
            <a:r>
              <a:rPr lang="en-GB" altLang="en-US" b="0"/>
              <a:t>मौर्य</a:t>
            </a:r>
            <a:r>
              <a:rPr lang="en-US" altLang="en-US" b="0"/>
              <a:t> का</a:t>
            </a:r>
            <a:r>
              <a:rPr lang="en-GB" altLang="en-US" b="0"/>
              <a:t>लीन</a:t>
            </a:r>
            <a:r>
              <a:rPr lang="en-US" altLang="en-US" b="0"/>
              <a:t> </a:t>
            </a:r>
            <a:r>
              <a:rPr lang="en-GB" altLang="en-US" b="0"/>
              <a:t>मूर्तियों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पत्थर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मिट्टी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मूर्ति</a:t>
            </a:r>
            <a:r>
              <a:rPr lang="en-US" altLang="en-US" b="0"/>
              <a:t> </a:t>
            </a:r>
            <a:r>
              <a:rPr lang="en-GB" altLang="en-US" b="0"/>
              <a:t>तो</a:t>
            </a:r>
            <a:r>
              <a:rPr lang="en-US" altLang="en-US" b="0"/>
              <a:t> </a:t>
            </a:r>
            <a:r>
              <a:rPr lang="en-GB" altLang="en-US" b="0"/>
              <a:t>मिली</a:t>
            </a:r>
            <a:r>
              <a:rPr lang="en-US" altLang="en-US" b="0"/>
              <a:t> </a:t>
            </a:r>
            <a:r>
              <a:rPr lang="en-GB" altLang="en-US" b="0"/>
              <a:t>है</a:t>
            </a:r>
            <a:r>
              <a:rPr lang="en-US" altLang="en-US" b="0"/>
              <a:t> </a:t>
            </a:r>
            <a:r>
              <a:rPr lang="en-GB" altLang="en-US" b="0"/>
              <a:t>लेकिन</a:t>
            </a:r>
            <a:r>
              <a:rPr lang="en-US" altLang="en-US" b="0"/>
              <a:t> </a:t>
            </a:r>
            <a:r>
              <a:rPr lang="en-GB" altLang="en-US" b="0"/>
              <a:t>धातु</a:t>
            </a:r>
            <a:r>
              <a:rPr lang="en-US" altLang="en-US" b="0"/>
              <a:t> की </a:t>
            </a:r>
            <a:r>
              <a:rPr lang="en-GB" altLang="en-US" b="0"/>
              <a:t>कोई</a:t>
            </a:r>
            <a:r>
              <a:rPr lang="en-US" altLang="en-US" b="0"/>
              <a:t> भी </a:t>
            </a:r>
            <a:r>
              <a:rPr lang="en-GB" altLang="en-US" b="0"/>
              <a:t>मूर्ति</a:t>
            </a:r>
            <a:r>
              <a:rPr lang="en-US" altLang="en-US" b="0"/>
              <a:t> </a:t>
            </a:r>
            <a:r>
              <a:rPr lang="en-GB" altLang="en-US" b="0"/>
              <a:t>नहीं</a:t>
            </a:r>
            <a:r>
              <a:rPr lang="en-US" altLang="en-US" b="0"/>
              <a:t> </a:t>
            </a:r>
            <a:r>
              <a:rPr lang="en-GB" altLang="en-US" b="0"/>
              <a:t>मिली</a:t>
            </a:r>
            <a:r>
              <a:rPr lang="en-US" altLang="en-US" b="0"/>
              <a:t> है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</a:t>
            </a:r>
            <a:r>
              <a:rPr lang="en-US" altLang="en-US" b="0"/>
              <a:t>       </a:t>
            </a:r>
            <a:r>
              <a:rPr lang="en-GB" altLang="en-US" b="0"/>
              <a:t>मौर्य</a:t>
            </a:r>
            <a:r>
              <a:rPr lang="en-US" altLang="en-US" b="0"/>
              <a:t> </a:t>
            </a:r>
            <a:r>
              <a:rPr lang="en-GB" altLang="en-US" b="0"/>
              <a:t>कालीन</a:t>
            </a:r>
            <a:r>
              <a:rPr lang="en-US" altLang="en-US" b="0"/>
              <a:t> </a:t>
            </a:r>
            <a:r>
              <a:rPr lang="en-GB" altLang="en-US" b="0"/>
              <a:t>मृण्मूर्तियों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विषय</a:t>
            </a:r>
            <a:r>
              <a:rPr lang="en-US" altLang="en-US" b="0"/>
              <a:t> </a:t>
            </a:r>
            <a:r>
              <a:rPr lang="en-GB" altLang="en-US" b="0"/>
              <a:t>पशु</a:t>
            </a:r>
            <a:r>
              <a:rPr lang="en-US" altLang="en-US" b="0"/>
              <a:t> - </a:t>
            </a:r>
            <a:r>
              <a:rPr lang="en-GB" altLang="en-US" b="0"/>
              <a:t>पक्षी</a:t>
            </a:r>
            <a:r>
              <a:rPr lang="en-US" altLang="en-US" b="0"/>
              <a:t>, खिलौना, मानव </a:t>
            </a:r>
            <a:r>
              <a:rPr lang="en-GB" altLang="en-US" b="0"/>
              <a:t>आदि</a:t>
            </a:r>
            <a:r>
              <a:rPr lang="en-US" altLang="en-US" b="0"/>
              <a:t> </a:t>
            </a:r>
            <a:r>
              <a:rPr lang="en-GB" altLang="en-US" b="0"/>
              <a:t>हैं</a:t>
            </a:r>
            <a:r>
              <a:rPr lang="en-US" altLang="en-US" b="0"/>
              <a:t> </a:t>
            </a:r>
            <a:r>
              <a:rPr lang="en-GB" altLang="en-US" b="0"/>
              <a:t>अर्थात</a:t>
            </a:r>
            <a:r>
              <a:rPr lang="en-US" altLang="en-US" b="0"/>
              <a:t> </a:t>
            </a:r>
            <a:r>
              <a:rPr lang="en-GB" altLang="en-US" b="0"/>
              <a:t>ये</a:t>
            </a:r>
            <a:r>
              <a:rPr lang="en-US" altLang="en-US" b="0"/>
              <a:t> </a:t>
            </a:r>
            <a:r>
              <a:rPr lang="en-GB" altLang="en-US" b="0"/>
              <a:t>गैर</a:t>
            </a:r>
            <a:r>
              <a:rPr lang="en-US" altLang="en-US" b="0"/>
              <a:t> -ध</a:t>
            </a:r>
            <a:r>
              <a:rPr lang="en-GB" altLang="en-US" b="0"/>
              <a:t>ार्मिक</a:t>
            </a:r>
            <a:r>
              <a:rPr lang="en-US" altLang="en-US" b="0"/>
              <a:t> </a:t>
            </a:r>
            <a:r>
              <a:rPr lang="en-GB" altLang="en-US" b="0"/>
              <a:t>मृण्मूर्तियां</a:t>
            </a:r>
            <a:r>
              <a:rPr lang="en-US" altLang="en-US" b="0"/>
              <a:t> </a:t>
            </a:r>
            <a:r>
              <a:rPr lang="en-GB" altLang="en-US" b="0"/>
              <a:t>हैं।</a:t>
            </a:r>
            <a:r>
              <a:rPr lang="en-US" altLang="en-US" b="0"/>
              <a:t> इस प्रकार </a:t>
            </a:r>
            <a:r>
              <a:rPr lang="en-GB" altLang="en-US" b="0"/>
              <a:t>मौर्य</a:t>
            </a:r>
            <a:r>
              <a:rPr lang="en-US" altLang="en-US" b="0"/>
              <a:t> कालीन कला का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धर्मनिरपेक्ष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/>
              <a:t>    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1048591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US"/>
              <a:t>          </a:t>
            </a:r>
            <a:r>
              <a:rPr lang="en-GB" altLang="en-US"/>
              <a:t>मौर्य</a:t>
            </a:r>
            <a:r>
              <a:rPr lang="en-US" altLang="en-US"/>
              <a:t> कालीन </a:t>
            </a:r>
            <a:r>
              <a:rPr lang="en-GB" altLang="en-US"/>
              <a:t>मूर्तिकला</a:t>
            </a:r>
            <a:r>
              <a:rPr lang="en-US" altLang="en-US"/>
              <a:t> </a:t>
            </a:r>
            <a:r>
              <a:rPr lang="en-GB" altLang="en-US"/>
              <a:t>में</a:t>
            </a:r>
            <a:r>
              <a:rPr lang="en-US" altLang="en-US"/>
              <a:t> </a:t>
            </a:r>
            <a:r>
              <a:rPr lang="en-GB" altLang="en-US"/>
              <a:t>पशुओं</a:t>
            </a:r>
            <a:r>
              <a:rPr lang="en-US" altLang="en-US"/>
              <a:t> की </a:t>
            </a:r>
            <a:r>
              <a:rPr lang="en-GB" altLang="en-US"/>
              <a:t>विभिन्न</a:t>
            </a:r>
            <a:r>
              <a:rPr lang="en-US" altLang="en-US"/>
              <a:t> </a:t>
            </a:r>
            <a:r>
              <a:rPr lang="en-GB" altLang="en-US"/>
              <a:t>मूर्तियों</a:t>
            </a:r>
            <a:r>
              <a:rPr lang="en-US" altLang="en-US"/>
              <a:t> क</a:t>
            </a:r>
            <a:r>
              <a:rPr lang="en-GB" altLang="en-US"/>
              <a:t>ा</a:t>
            </a:r>
            <a:r>
              <a:rPr lang="en-US" altLang="en-US"/>
              <a:t> </a:t>
            </a:r>
            <a:r>
              <a:rPr lang="en-GB" altLang="en-US"/>
              <a:t>उल्लेख</a:t>
            </a:r>
            <a:r>
              <a:rPr lang="en-US" altLang="en-US"/>
              <a:t> क</a:t>
            </a:r>
            <a:r>
              <a:rPr lang="en-GB" altLang="en-US"/>
              <a:t>रना</a:t>
            </a:r>
            <a:r>
              <a:rPr lang="en-US" altLang="en-US"/>
              <a:t> </a:t>
            </a:r>
            <a:r>
              <a:rPr lang="en-GB" altLang="en-US"/>
              <a:t>आवश्यक</a:t>
            </a:r>
            <a:r>
              <a:rPr lang="en-US" altLang="en-US"/>
              <a:t> है</a:t>
            </a:r>
            <a:r>
              <a:rPr lang="en-GB" altLang="en-US"/>
              <a:t>।इन</a:t>
            </a:r>
            <a:r>
              <a:rPr lang="en-US" altLang="en-US"/>
              <a:t> </a:t>
            </a:r>
            <a:r>
              <a:rPr lang="en-GB" altLang="en-US"/>
              <a:t>मूर्तियों</a:t>
            </a:r>
            <a:r>
              <a:rPr lang="en-US" altLang="en-US"/>
              <a:t> के </a:t>
            </a:r>
            <a:r>
              <a:rPr lang="en-GB" altLang="en-US"/>
              <a:t>कलाकारों</a:t>
            </a:r>
            <a:r>
              <a:rPr lang="en-US" altLang="en-US"/>
              <a:t> ने </a:t>
            </a:r>
            <a:r>
              <a:rPr lang="en-GB" altLang="en-US"/>
              <a:t>अद्भुत</a:t>
            </a:r>
            <a:r>
              <a:rPr lang="en-US" altLang="en-US"/>
              <a:t> </a:t>
            </a:r>
            <a:r>
              <a:rPr lang="en-GB" altLang="en-US"/>
              <a:t>कृतियां</a:t>
            </a:r>
            <a:r>
              <a:rPr lang="en-US" altLang="en-US"/>
              <a:t> </a:t>
            </a:r>
            <a:r>
              <a:rPr lang="en-GB" altLang="en-US"/>
              <a:t>प्रस्तुत</a:t>
            </a:r>
            <a:r>
              <a:rPr lang="en-US" altLang="en-US"/>
              <a:t> </a:t>
            </a:r>
            <a:r>
              <a:rPr lang="en-GB" altLang="en-US"/>
              <a:t>कीं।</a:t>
            </a:r>
            <a:r>
              <a:rPr lang="en-US" altLang="en-US"/>
              <a:t> </a:t>
            </a:r>
            <a:r>
              <a:rPr lang="en-GB" altLang="en-US"/>
              <a:t>सारनाथ</a:t>
            </a:r>
            <a:r>
              <a:rPr lang="en-US" altLang="en-US"/>
              <a:t> के </a:t>
            </a:r>
            <a:r>
              <a:rPr lang="en-GB" altLang="en-US"/>
              <a:t>स्तम्भ</a:t>
            </a:r>
            <a:r>
              <a:rPr lang="en-US" altLang="en-US"/>
              <a:t> </a:t>
            </a:r>
            <a:r>
              <a:rPr lang="en-GB" altLang="en-US"/>
              <a:t>के</a:t>
            </a:r>
            <a:r>
              <a:rPr lang="en-US" altLang="en-US"/>
              <a:t> </a:t>
            </a:r>
            <a:r>
              <a:rPr lang="en-GB" altLang="en-US"/>
              <a:t>सिंहों</a:t>
            </a:r>
            <a:r>
              <a:rPr lang="en-US" altLang="en-US"/>
              <a:t> </a:t>
            </a:r>
            <a:r>
              <a:rPr lang="en-GB" altLang="en-US"/>
              <a:t>की</a:t>
            </a:r>
            <a:r>
              <a:rPr lang="en-US" altLang="en-US"/>
              <a:t> </a:t>
            </a:r>
            <a:r>
              <a:rPr lang="en-GB" altLang="en-US"/>
              <a:t>सजीवता</a:t>
            </a:r>
            <a:r>
              <a:rPr lang="en-US" altLang="en-US"/>
              <a:t> का  </a:t>
            </a:r>
            <a:r>
              <a:rPr lang="en-GB" altLang="en-US"/>
              <a:t>इसका</a:t>
            </a:r>
            <a:r>
              <a:rPr lang="en-US" altLang="en-US"/>
              <a:t> </a:t>
            </a:r>
            <a:r>
              <a:rPr lang="en-GB" altLang="en-US"/>
              <a:t>जीवंत</a:t>
            </a:r>
            <a:r>
              <a:rPr lang="en-US" altLang="en-US"/>
              <a:t> </a:t>
            </a:r>
            <a:r>
              <a:rPr lang="en-GB" altLang="en-US"/>
              <a:t>उदाहरण</a:t>
            </a:r>
            <a:r>
              <a:rPr lang="en-US" altLang="en-US"/>
              <a:t> है</a:t>
            </a:r>
            <a:r>
              <a:rPr lang="en-GB" altLang="en-US"/>
              <a:t>।</a:t>
            </a:r>
            <a:r>
              <a:rPr lang="en-US" altLang="en-US"/>
              <a:t> </a:t>
            </a:r>
            <a:r>
              <a:rPr lang="en-GB" altLang="en-US"/>
              <a:t>धौली</a:t>
            </a:r>
            <a:r>
              <a:rPr lang="en-US" altLang="en-US"/>
              <a:t> </a:t>
            </a:r>
            <a:r>
              <a:rPr lang="en-GB" altLang="en-US"/>
              <a:t>का</a:t>
            </a:r>
            <a:r>
              <a:rPr lang="en-US" altLang="en-US"/>
              <a:t> </a:t>
            </a:r>
            <a:r>
              <a:rPr lang="en-GB" altLang="en-US"/>
              <a:t>हाथी</a:t>
            </a:r>
            <a:r>
              <a:rPr lang="en-US" altLang="en-US"/>
              <a:t> </a:t>
            </a:r>
            <a:r>
              <a:rPr lang="en-GB" altLang="en-US"/>
              <a:t>मूर्तिकला</a:t>
            </a:r>
            <a:r>
              <a:rPr lang="en-US" altLang="en-US"/>
              <a:t> का </a:t>
            </a:r>
            <a:r>
              <a:rPr lang="en-GB" altLang="en-US"/>
              <a:t>उत्कृष्ट</a:t>
            </a:r>
            <a:r>
              <a:rPr lang="en-US" altLang="en-US"/>
              <a:t> नमूना है</a:t>
            </a:r>
            <a:r>
              <a:rPr lang="en-GB" altLang="en-US"/>
              <a:t>।</a:t>
            </a:r>
            <a:r>
              <a:rPr lang="en-US" altLang="en-US"/>
              <a:t> एक </a:t>
            </a:r>
            <a:r>
              <a:rPr lang="en-GB" altLang="en-US"/>
              <a:t>चट्टान</a:t>
            </a:r>
            <a:r>
              <a:rPr lang="en-US" altLang="en-US"/>
              <a:t> क</a:t>
            </a:r>
            <a:r>
              <a:rPr lang="en-GB" altLang="en-US"/>
              <a:t>ो</a:t>
            </a:r>
            <a:r>
              <a:rPr lang="en-US" altLang="en-US"/>
              <a:t> </a:t>
            </a:r>
            <a:r>
              <a:rPr lang="en-GB" altLang="en-US"/>
              <a:t>तराश</a:t>
            </a:r>
            <a:r>
              <a:rPr lang="en-US" altLang="en-US"/>
              <a:t> </a:t>
            </a:r>
            <a:r>
              <a:rPr lang="en-GB" altLang="en-US"/>
              <a:t>कर</a:t>
            </a:r>
            <a:r>
              <a:rPr lang="en-US" altLang="en-US"/>
              <a:t> </a:t>
            </a:r>
            <a:r>
              <a:rPr lang="en-GB" altLang="en-US"/>
              <a:t>हाथी</a:t>
            </a:r>
            <a:r>
              <a:rPr lang="en-US" altLang="en-US"/>
              <a:t> </a:t>
            </a:r>
            <a:r>
              <a:rPr lang="en-GB" altLang="en-US"/>
              <a:t>का</a:t>
            </a:r>
            <a:r>
              <a:rPr lang="en-US" altLang="en-US"/>
              <a:t> </a:t>
            </a:r>
            <a:r>
              <a:rPr lang="en-GB" altLang="en-US"/>
              <a:t>अग्रभाग</a:t>
            </a:r>
            <a:r>
              <a:rPr lang="en-US" altLang="en-US"/>
              <a:t> </a:t>
            </a:r>
            <a:r>
              <a:rPr lang="en-GB" altLang="en-US"/>
              <a:t>बनाया</a:t>
            </a:r>
            <a:r>
              <a:rPr lang="en-US" altLang="en-US"/>
              <a:t> गया है</a:t>
            </a:r>
            <a:r>
              <a:rPr lang="en-GB" altLang="en-US"/>
              <a:t>।</a:t>
            </a:r>
            <a:r>
              <a:rPr lang="en-US" altLang="en-US"/>
              <a:t> इस </a:t>
            </a:r>
            <a:r>
              <a:rPr lang="en-GB" altLang="en-US"/>
              <a:t>हाथी</a:t>
            </a:r>
            <a:r>
              <a:rPr lang="en-US" altLang="en-US"/>
              <a:t> </a:t>
            </a:r>
            <a:r>
              <a:rPr lang="en-GB" altLang="en-US"/>
              <a:t>का</a:t>
            </a:r>
            <a:r>
              <a:rPr lang="en-US" altLang="en-US"/>
              <a:t> </a:t>
            </a:r>
            <a:r>
              <a:rPr lang="en-GB" altLang="en-US"/>
              <a:t>उन्नत</a:t>
            </a:r>
            <a:r>
              <a:rPr lang="en-US" altLang="en-US"/>
              <a:t> </a:t>
            </a:r>
            <a:r>
              <a:rPr lang="en-GB" altLang="en-US"/>
              <a:t>भाल</a:t>
            </a:r>
            <a:r>
              <a:rPr lang="en-US" altLang="en-US"/>
              <a:t>, विशाल </a:t>
            </a:r>
            <a:r>
              <a:rPr lang="en-GB" altLang="en-US"/>
              <a:t>गतिशील</a:t>
            </a:r>
            <a:r>
              <a:rPr lang="en-US" altLang="en-US"/>
              <a:t> </a:t>
            </a:r>
            <a:r>
              <a:rPr lang="en-GB" altLang="en-US"/>
              <a:t>कान</a:t>
            </a:r>
            <a:r>
              <a:rPr lang="en-US" altLang="en-US"/>
              <a:t>, </a:t>
            </a:r>
            <a:r>
              <a:rPr lang="en-GB" altLang="en-US"/>
              <a:t>लचीली</a:t>
            </a:r>
            <a:r>
              <a:rPr lang="en-US" altLang="en-US"/>
              <a:t> </a:t>
            </a:r>
            <a:r>
              <a:rPr lang="en-GB" altLang="en-US"/>
              <a:t>सूंड़</a:t>
            </a:r>
            <a:r>
              <a:rPr lang="en-US" altLang="en-US"/>
              <a:t> </a:t>
            </a:r>
            <a:r>
              <a:rPr lang="en-GB" altLang="en-US"/>
              <a:t>व</a:t>
            </a:r>
            <a:r>
              <a:rPr lang="en-US" altLang="en-US"/>
              <a:t> </a:t>
            </a:r>
            <a:r>
              <a:rPr lang="en-GB" altLang="en-US"/>
              <a:t>सशक्त</a:t>
            </a:r>
            <a:r>
              <a:rPr lang="en-US" altLang="en-US"/>
              <a:t> </a:t>
            </a:r>
            <a:r>
              <a:rPr lang="en-GB" altLang="en-US"/>
              <a:t>पांव</a:t>
            </a:r>
            <a:r>
              <a:rPr lang="en-US" altLang="en-US"/>
              <a:t> </a:t>
            </a:r>
            <a:r>
              <a:rPr lang="en-GB" altLang="en-US"/>
              <a:t>उसकी</a:t>
            </a:r>
            <a:r>
              <a:rPr lang="en-US" altLang="en-US"/>
              <a:t> </a:t>
            </a:r>
            <a:r>
              <a:rPr lang="en-GB" altLang="en-US"/>
              <a:t>सजीवता</a:t>
            </a:r>
            <a:r>
              <a:rPr lang="en-US" altLang="en-US"/>
              <a:t> के </a:t>
            </a:r>
            <a:r>
              <a:rPr lang="en-GB" altLang="en-US"/>
              <a:t>द्योतक</a:t>
            </a:r>
            <a:r>
              <a:rPr lang="en-US" altLang="en-US"/>
              <a:t> </a:t>
            </a:r>
            <a:r>
              <a:rPr lang="en-GB" altLang="en-US"/>
              <a:t>हैं।</a:t>
            </a:r>
            <a:r>
              <a:rPr lang="en-US" altLang="en-US"/>
              <a:t> अतः </a:t>
            </a:r>
            <a:r>
              <a:rPr lang="en-GB" altLang="en-US"/>
              <a:t>स्मिथ</a:t>
            </a:r>
            <a:r>
              <a:rPr lang="en-US" altLang="en-US"/>
              <a:t> </a:t>
            </a:r>
            <a:r>
              <a:rPr lang="en-GB" altLang="en-US"/>
              <a:t>ने</a:t>
            </a:r>
            <a:r>
              <a:rPr lang="en-US" altLang="en-US"/>
              <a:t> </a:t>
            </a:r>
            <a:r>
              <a:rPr lang="en-GB" altLang="en-US"/>
              <a:t>इस</a:t>
            </a:r>
            <a:r>
              <a:rPr lang="en-US" altLang="en-US"/>
              <a:t> </a:t>
            </a:r>
            <a:r>
              <a:rPr lang="en-GB" altLang="en-US"/>
              <a:t>विषय</a:t>
            </a:r>
            <a:r>
              <a:rPr lang="en-US" altLang="en-US"/>
              <a:t> में </a:t>
            </a:r>
            <a:r>
              <a:rPr lang="en-GB" altLang="en-US"/>
              <a:t>लिखा</a:t>
            </a:r>
            <a:r>
              <a:rPr lang="en-US" altLang="en-US"/>
              <a:t> है, " </a:t>
            </a:r>
            <a:r>
              <a:rPr lang="en-GB" altLang="en-US" b="1"/>
              <a:t>मौर्य</a:t>
            </a:r>
            <a:r>
              <a:rPr lang="en-US" altLang="en-US" b="1"/>
              <a:t> </a:t>
            </a:r>
            <a:r>
              <a:rPr lang="en-GB" altLang="en-US" b="1"/>
              <a:t>युग</a:t>
            </a:r>
            <a:r>
              <a:rPr lang="en-US" altLang="en-US" b="1"/>
              <a:t> में </a:t>
            </a:r>
            <a:r>
              <a:rPr lang="en-GB" altLang="en-US" b="1"/>
              <a:t>पत्थर</a:t>
            </a:r>
            <a:r>
              <a:rPr lang="en-US" altLang="en-US" b="1"/>
              <a:t> </a:t>
            </a:r>
            <a:r>
              <a:rPr lang="en-GB" altLang="en-US" b="1"/>
              <a:t>तराशने</a:t>
            </a:r>
            <a:r>
              <a:rPr lang="en-US" altLang="en-US" b="1"/>
              <a:t> की </a:t>
            </a:r>
            <a:r>
              <a:rPr lang="en-GB" altLang="en-US" b="1"/>
              <a:t>कला</a:t>
            </a:r>
            <a:r>
              <a:rPr lang="en-US" altLang="en-US" b="1"/>
              <a:t> </a:t>
            </a:r>
            <a:r>
              <a:rPr lang="en-GB" altLang="en-US" b="1"/>
              <a:t>पूर्णता</a:t>
            </a:r>
            <a:r>
              <a:rPr lang="en-US" altLang="en-US" b="1"/>
              <a:t> क</a:t>
            </a:r>
            <a:r>
              <a:rPr lang="en-GB" altLang="en-US" b="1"/>
              <a:t>ो</a:t>
            </a:r>
            <a:r>
              <a:rPr lang="en-US" altLang="en-US" b="1"/>
              <a:t> </a:t>
            </a:r>
            <a:r>
              <a:rPr lang="en-GB" altLang="en-US" b="1"/>
              <a:t>प्राप्त</a:t>
            </a:r>
            <a:r>
              <a:rPr lang="en-US" altLang="en-US" b="1"/>
              <a:t> </a:t>
            </a:r>
            <a:r>
              <a:rPr lang="en-GB" altLang="en-US" b="1"/>
              <a:t>हो</a:t>
            </a:r>
            <a:r>
              <a:rPr lang="en-US" altLang="en-US" b="1"/>
              <a:t> </a:t>
            </a:r>
            <a:r>
              <a:rPr lang="en-GB" altLang="en-US" b="1"/>
              <a:t>चुकी</a:t>
            </a:r>
            <a:r>
              <a:rPr lang="en-US" altLang="en-US" b="1"/>
              <a:t> </a:t>
            </a:r>
            <a:r>
              <a:rPr lang="en-GB" altLang="en-US" b="1"/>
              <a:t>थी</a:t>
            </a:r>
            <a:r>
              <a:rPr lang="en-US" altLang="en-US" b="1"/>
              <a:t> और </a:t>
            </a:r>
            <a:r>
              <a:rPr lang="en-GB" altLang="en-US" b="1"/>
              <a:t>उसके</a:t>
            </a:r>
            <a:r>
              <a:rPr lang="en-US" altLang="en-US" b="1"/>
              <a:t> </a:t>
            </a:r>
            <a:r>
              <a:rPr lang="en-GB" altLang="en-US" b="1"/>
              <a:t>द्वारा</a:t>
            </a:r>
            <a:r>
              <a:rPr lang="en-US" altLang="en-US" b="1"/>
              <a:t> </a:t>
            </a:r>
            <a:r>
              <a:rPr lang="en-GB" altLang="en-US" b="1"/>
              <a:t>ऐसी</a:t>
            </a:r>
            <a:r>
              <a:rPr lang="en-US" altLang="en-US" b="1"/>
              <a:t> </a:t>
            </a:r>
            <a:r>
              <a:rPr lang="en-GB" altLang="en-US" b="1"/>
              <a:t>कृतियां</a:t>
            </a:r>
            <a:r>
              <a:rPr lang="en-US" altLang="en-US" b="1"/>
              <a:t> </a:t>
            </a:r>
            <a:r>
              <a:rPr lang="en-GB" altLang="en-US" b="1"/>
              <a:t>सम्पन्न</a:t>
            </a:r>
            <a:r>
              <a:rPr lang="en-US" altLang="en-US" b="1"/>
              <a:t> </a:t>
            </a:r>
            <a:r>
              <a:rPr lang="en-GB" altLang="en-US" b="1"/>
              <a:t>हुई</a:t>
            </a:r>
            <a:r>
              <a:rPr lang="en-US" altLang="en-US" b="1"/>
              <a:t> </a:t>
            </a:r>
            <a:r>
              <a:rPr lang="en-GB" altLang="en-US" b="1"/>
              <a:t>थीं</a:t>
            </a:r>
            <a:r>
              <a:rPr lang="en-US" altLang="en-US" b="1"/>
              <a:t>, जैसी </a:t>
            </a:r>
            <a:r>
              <a:rPr lang="en-GB" altLang="en-US" b="1"/>
              <a:t>सम्भवतः</a:t>
            </a:r>
            <a:r>
              <a:rPr lang="en-US" altLang="en-US" b="1"/>
              <a:t> </a:t>
            </a:r>
            <a:r>
              <a:rPr lang="en-GB" altLang="en-US" b="1"/>
              <a:t>इस</a:t>
            </a:r>
            <a:r>
              <a:rPr lang="en-US" altLang="en-US" b="1"/>
              <a:t> </a:t>
            </a:r>
            <a:r>
              <a:rPr lang="en-GB" altLang="en-US" b="1"/>
              <a:t>बीसवीं</a:t>
            </a:r>
            <a:r>
              <a:rPr lang="en-US" altLang="en-US" b="1"/>
              <a:t> शताब्दी में </a:t>
            </a:r>
            <a:r>
              <a:rPr lang="en-GB" altLang="en-US" b="1"/>
              <a:t>भी</a:t>
            </a:r>
            <a:r>
              <a:rPr lang="en-US" altLang="en-US" b="1"/>
              <a:t> </a:t>
            </a:r>
            <a:r>
              <a:rPr lang="en-GB" altLang="en-US" b="1"/>
              <a:t>बनना</a:t>
            </a:r>
            <a:r>
              <a:rPr lang="en-US" altLang="en-US" b="1"/>
              <a:t> </a:t>
            </a:r>
            <a:r>
              <a:rPr lang="en-GB" altLang="en-US" b="1"/>
              <a:t>कठिन</a:t>
            </a:r>
            <a:r>
              <a:rPr lang="en-US" altLang="en-US" b="1"/>
              <a:t> है</a:t>
            </a:r>
            <a:r>
              <a:rPr lang="en-GB" altLang="en-US" b="1"/>
              <a:t>।</a:t>
            </a:r>
            <a:r>
              <a:rPr lang="en-US" altLang="en-US" b="1"/>
              <a:t> "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</a:t>
            </a:r>
            <a:r>
              <a:rPr lang="en-GB" altLang="en-US" b="1"/>
              <a:t>इस</a:t>
            </a:r>
            <a:r>
              <a:rPr lang="en-US" altLang="en-US" b="1"/>
              <a:t> प्रकार </a:t>
            </a:r>
            <a:r>
              <a:rPr lang="en-GB" altLang="en-US" b="1"/>
              <a:t>हम</a:t>
            </a:r>
            <a:r>
              <a:rPr lang="en-US" altLang="en-US" b="1"/>
              <a:t> </a:t>
            </a:r>
            <a:r>
              <a:rPr lang="en-GB" altLang="en-US" b="1"/>
              <a:t>देखते</a:t>
            </a:r>
            <a:r>
              <a:rPr lang="en-US" altLang="en-US" b="1"/>
              <a:t> हैं कि </a:t>
            </a:r>
            <a:r>
              <a:rPr lang="en-GB" altLang="en-US" b="1"/>
              <a:t>मौर्य</a:t>
            </a:r>
            <a:r>
              <a:rPr lang="en-US" altLang="en-US" b="1"/>
              <a:t> काली</a:t>
            </a:r>
            <a:r>
              <a:rPr lang="en-GB" altLang="en-US" b="1"/>
              <a:t>न</a:t>
            </a:r>
            <a:r>
              <a:rPr lang="en-US" altLang="en-US" b="0"/>
              <a:t> </a:t>
            </a:r>
            <a:r>
              <a:rPr lang="en-GB" altLang="en-US" b="0"/>
              <a:t>कला</a:t>
            </a:r>
            <a:r>
              <a:rPr lang="en-US" altLang="en-US" b="0"/>
              <a:t> </a:t>
            </a:r>
            <a:r>
              <a:rPr lang="en-GB" altLang="en-US" b="0"/>
              <a:t>विविध</a:t>
            </a:r>
            <a:r>
              <a:rPr lang="en-US" altLang="en-US" b="0"/>
              <a:t> </a:t>
            </a:r>
            <a:r>
              <a:rPr lang="en-GB" altLang="en-US" b="0"/>
              <a:t>आयामों</a:t>
            </a:r>
            <a:r>
              <a:rPr lang="en-US" altLang="en-US" b="0"/>
              <a:t> में </a:t>
            </a:r>
            <a:r>
              <a:rPr lang="en-GB" altLang="en-US" b="0"/>
              <a:t>परिपूर्ण</a:t>
            </a:r>
            <a:r>
              <a:rPr lang="en-US" altLang="en-US" b="0"/>
              <a:t> </a:t>
            </a:r>
            <a:r>
              <a:rPr lang="en-GB" altLang="en-US" b="0"/>
              <a:t>थी</a:t>
            </a:r>
            <a:r>
              <a:rPr lang="en-US" altLang="en-US" b="0"/>
              <a:t> तथा </a:t>
            </a:r>
            <a:r>
              <a:rPr lang="en-GB" altLang="en-US" b="0"/>
              <a:t>अपनी</a:t>
            </a:r>
            <a:r>
              <a:rPr lang="en-US" altLang="en-US" b="0"/>
              <a:t> </a:t>
            </a:r>
            <a:r>
              <a:rPr lang="en-GB" altLang="en-US" b="0"/>
              <a:t>कल्पनाशक्ति</a:t>
            </a:r>
            <a:r>
              <a:rPr lang="en-US" altLang="en-US" b="0"/>
              <a:t>, </a:t>
            </a:r>
            <a:r>
              <a:rPr lang="en-GB" altLang="en-US" b="0"/>
              <a:t>शिल्प</a:t>
            </a:r>
            <a:r>
              <a:rPr lang="en-US" altLang="en-US" b="0"/>
              <a:t>, </a:t>
            </a:r>
            <a:r>
              <a:rPr lang="en-GB" altLang="en-US" b="0"/>
              <a:t>वैज्ञानिक</a:t>
            </a:r>
            <a:r>
              <a:rPr lang="en-US" altLang="en-US" b="0"/>
              <a:t> </a:t>
            </a:r>
            <a:r>
              <a:rPr lang="en-GB" altLang="en-US" b="0"/>
              <a:t>विधि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रचनाशीलता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काफी</a:t>
            </a:r>
            <a:r>
              <a:rPr lang="en-US" altLang="en-US" b="0"/>
              <a:t> </a:t>
            </a:r>
            <a:r>
              <a:rPr lang="en-GB" altLang="en-US" b="0"/>
              <a:t>समृद्ध</a:t>
            </a:r>
            <a:r>
              <a:rPr lang="en-US" altLang="en-US" b="0"/>
              <a:t> थ</a:t>
            </a:r>
            <a:r>
              <a:rPr lang="en-GB" altLang="en-US" b="0"/>
              <a:t>ी।</a:t>
            </a:r>
            <a:r>
              <a:rPr lang="en-US" altLang="en-US" b="0"/>
              <a:t> मौर्य कालीन कला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उत्पत्ति</a:t>
            </a:r>
            <a:r>
              <a:rPr lang="en-US" altLang="en-US" b="0"/>
              <a:t> </a:t>
            </a:r>
            <a:r>
              <a:rPr lang="en-GB" altLang="en-US" b="0"/>
              <a:t>बिहार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ही </a:t>
            </a:r>
            <a:r>
              <a:rPr lang="en-GB" altLang="en-US" b="0"/>
              <a:t>हुई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धीरे-धीरे</a:t>
            </a:r>
            <a:r>
              <a:rPr lang="en-US" altLang="en-US" b="0"/>
              <a:t> </a:t>
            </a:r>
            <a:r>
              <a:rPr lang="en-GB" altLang="en-US" b="0"/>
              <a:t>अशोक</a:t>
            </a:r>
            <a:r>
              <a:rPr lang="en-US" altLang="en-US" b="0"/>
              <a:t> के </a:t>
            </a:r>
            <a:r>
              <a:rPr lang="en-GB" altLang="en-US" b="0"/>
              <a:t>काल</a:t>
            </a:r>
            <a:r>
              <a:rPr lang="en-US" altLang="en-US" b="0"/>
              <a:t> में </a:t>
            </a:r>
            <a:r>
              <a:rPr lang="en-GB" altLang="en-US" b="0"/>
              <a:t>वर्तमान</a:t>
            </a:r>
            <a:r>
              <a:rPr lang="en-US" altLang="en-US" b="0"/>
              <a:t> </a:t>
            </a:r>
            <a:r>
              <a:rPr lang="en-GB" altLang="en-US" b="0"/>
              <a:t>भारत</a:t>
            </a:r>
            <a:r>
              <a:rPr lang="en-US" altLang="en-US" b="0"/>
              <a:t>, पाकिस्तान, अफगानिस्तान, बांग्लादेश </a:t>
            </a:r>
            <a:r>
              <a:rPr lang="en-GB" altLang="en-US" b="0"/>
              <a:t>आदि</a:t>
            </a:r>
            <a:r>
              <a:rPr lang="en-US" altLang="en-US" b="0"/>
              <a:t> </a:t>
            </a:r>
            <a:r>
              <a:rPr lang="en-GB" altLang="en-US" b="0"/>
              <a:t>देशों</a:t>
            </a:r>
            <a:r>
              <a:rPr lang="en-US" altLang="en-US" b="0"/>
              <a:t> </a:t>
            </a:r>
            <a:r>
              <a:rPr lang="en-GB" altLang="en-US" b="0"/>
              <a:t>तक</a:t>
            </a:r>
            <a:r>
              <a:rPr lang="en-US" altLang="en-US" b="0"/>
              <a:t> </a:t>
            </a:r>
            <a:r>
              <a:rPr lang="en-GB" altLang="en-US" b="0"/>
              <a:t>फ़ैल गया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              </a:t>
            </a:r>
            <a:r>
              <a:rPr lang="en-GB" altLang="en-US" b="1"/>
              <a:t>धन्यवाद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पूर्णियाँ विश्वविद्यालय,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धन्यवाद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पूर्णियाँ विश्वविद्यालय, पूर्णियाँ</dc:title>
  <dc:creator>RMX1805</dc:creator>
  <cp:lastModifiedBy>User</cp:lastModifiedBy>
  <cp:revision>1</cp:revision>
  <dcterms:created xsi:type="dcterms:W3CDTF">2015-05-05T23:30:45Z</dcterms:created>
  <dcterms:modified xsi:type="dcterms:W3CDTF">2020-05-04T14:45:04Z</dcterms:modified>
</cp:coreProperties>
</file>